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33"/>
  </p:notesMasterIdLst>
  <p:sldIdLst>
    <p:sldId id="256" r:id="rId2"/>
    <p:sldId id="327" r:id="rId3"/>
    <p:sldId id="328" r:id="rId4"/>
    <p:sldId id="259" r:id="rId5"/>
    <p:sldId id="258" r:id="rId6"/>
    <p:sldId id="260" r:id="rId7"/>
    <p:sldId id="329" r:id="rId8"/>
    <p:sldId id="311" r:id="rId9"/>
    <p:sldId id="330" r:id="rId10"/>
    <p:sldId id="262" r:id="rId11"/>
    <p:sldId id="332" r:id="rId12"/>
    <p:sldId id="265" r:id="rId13"/>
    <p:sldId id="312" r:id="rId14"/>
    <p:sldId id="266" r:id="rId15"/>
    <p:sldId id="314" r:id="rId16"/>
    <p:sldId id="313" r:id="rId17"/>
    <p:sldId id="315" r:id="rId18"/>
    <p:sldId id="267" r:id="rId19"/>
    <p:sldId id="268" r:id="rId20"/>
    <p:sldId id="264" r:id="rId21"/>
    <p:sldId id="321" r:id="rId22"/>
    <p:sldId id="326" r:id="rId23"/>
    <p:sldId id="273" r:id="rId24"/>
    <p:sldId id="333" r:id="rId25"/>
    <p:sldId id="272" r:id="rId26"/>
    <p:sldId id="274" r:id="rId27"/>
    <p:sldId id="334" r:id="rId28"/>
    <p:sldId id="335" r:id="rId29"/>
    <p:sldId id="325" r:id="rId30"/>
    <p:sldId id="324" r:id="rId31"/>
    <p:sldId id="271" r:id="rId32"/>
  </p:sldIdLst>
  <p:sldSz cx="9144000" cy="5143500" type="screen16x9"/>
  <p:notesSz cx="6858000" cy="9144000"/>
  <p:embeddedFontLst>
    <p:embeddedFont>
      <p:font typeface="Arimo" panose="020B0604020202020204" charset="0"/>
      <p:regular r:id="rId34"/>
      <p:bold r:id="rId35"/>
      <p:italic r:id="rId36"/>
      <p:boldItalic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Bebas Neue" panose="020B0604020202020204" charset="0"/>
      <p:regular r:id="rId42"/>
    </p:embeddedFont>
    <p:embeddedFont>
      <p:font typeface="Space Grotesk Medium" panose="020B0604020202020204" charset="0"/>
      <p:regular r:id="rId43"/>
      <p:bold r:id="rId44"/>
    </p:embeddedFont>
    <p:embeddedFont>
      <p:font typeface="Open Sans" panose="020B0604020202020204" charset="0"/>
      <p:regular r:id="rId45"/>
      <p:bold r:id="rId46"/>
      <p:italic r:id="rId47"/>
      <p:boldItalic r:id="rId48"/>
    </p:embeddedFont>
    <p:embeddedFont>
      <p:font typeface="Cambria" panose="02040503050406030204" pitchFamily="18" charset="0"/>
      <p:regular r:id="rId49"/>
      <p:bold r:id="rId50"/>
      <p:italic r:id="rId51"/>
      <p:boldItalic r:id="rId52"/>
    </p:embeddedFont>
    <p:embeddedFont>
      <p:font typeface="Georgia" panose="02040502050405020303" pitchFamily="18" charset="0"/>
      <p:regular r:id="rId53"/>
      <p:bold r:id="rId54"/>
      <p:italic r:id="rId55"/>
      <p:boldItalic r:id="rId56"/>
    </p:embeddedFont>
    <p:embeddedFont>
      <p:font typeface="Arial Unicode MS" panose="020B0604020202020204" pitchFamily="34" charset="-128"/>
      <p:regular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dica" initials="R" lastIdx="1" clrIdx="0">
    <p:extLst>
      <p:ext uri="{19B8F6BF-5375-455C-9EA6-DF929625EA0E}">
        <p15:presenceInfo xmlns:p15="http://schemas.microsoft.com/office/powerpoint/2012/main" userId="Rodic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FD59"/>
    <a:srgbClr val="244C36"/>
    <a:srgbClr val="DFB26F"/>
    <a:srgbClr val="EAB8E0"/>
    <a:srgbClr val="9AF4B6"/>
    <a:srgbClr val="4EBE99"/>
    <a:srgbClr val="ECAC66"/>
    <a:srgbClr val="D4550E"/>
    <a:srgbClr val="74541A"/>
    <a:srgbClr val="0645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DA070FE-3114-435D-A818-8221C93BC253}">
  <a:tblStyle styleId="{0DA070FE-3114-435D-A818-8221C93BC25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95035" autoAdjust="0"/>
  </p:normalViewPr>
  <p:slideViewPr>
    <p:cSldViewPr snapToGrid="0">
      <p:cViewPr varScale="1">
        <p:scale>
          <a:sx n="53" d="100"/>
          <a:sy n="53" d="100"/>
        </p:scale>
        <p:origin x="1164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font" Target="fonts/font2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font" Target="fonts/font24.fntdata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font" Target="fonts/font23.fntdata"/><Relationship Id="rId8" Type="http://schemas.openxmlformats.org/officeDocument/2006/relationships/slide" Target="slides/slide7.xml"/><Relationship Id="rId51" Type="http://schemas.openxmlformats.org/officeDocument/2006/relationships/font" Target="fonts/font1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59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9314D4-8A01-4E18-A920-EE401B49CBE3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o-RO"/>
        </a:p>
      </dgm:t>
    </dgm:pt>
    <dgm:pt modelId="{1D11184F-DD0D-4BDB-B4B0-D1DD90348EF3}">
      <dgm:prSet phldrT="[Text]" custT="1"/>
      <dgm:spPr/>
      <dgm:t>
        <a:bodyPr/>
        <a:lstStyle/>
        <a:p>
          <a:pPr algn="ctr"/>
          <a:r>
            <a:rPr lang="ro-RO" sz="1800" dirty="0"/>
            <a:t>1995</a:t>
          </a:r>
        </a:p>
      </dgm:t>
    </dgm:pt>
    <dgm:pt modelId="{6CBD98F7-B1BD-46F3-885C-AB09F0108395}" type="parTrans" cxnId="{AD8FA757-AF8B-4CAA-9D7C-6AFE803D37A1}">
      <dgm:prSet/>
      <dgm:spPr/>
      <dgm:t>
        <a:bodyPr/>
        <a:lstStyle/>
        <a:p>
          <a:endParaRPr lang="ro-RO"/>
        </a:p>
      </dgm:t>
    </dgm:pt>
    <dgm:pt modelId="{6800281B-A152-40FA-8CDF-F6EFDC12B3FE}" type="sibTrans" cxnId="{AD8FA757-AF8B-4CAA-9D7C-6AFE803D37A1}">
      <dgm:prSet/>
      <dgm:spPr/>
      <dgm:t>
        <a:bodyPr/>
        <a:lstStyle/>
        <a:p>
          <a:endParaRPr lang="ro-RO"/>
        </a:p>
      </dgm:t>
    </dgm:pt>
    <dgm:pt modelId="{636F51B4-F0AA-4BAF-B595-69BA388C7AD3}">
      <dgm:prSet phldrT="[Text]" custT="1"/>
      <dgm:spPr/>
      <dgm:t>
        <a:bodyPr/>
        <a:lstStyle/>
        <a:p>
          <a:pPr algn="ctr"/>
          <a:r>
            <a:rPr lang="ro-RO" sz="1800" dirty="0"/>
            <a:t>1997</a:t>
          </a:r>
        </a:p>
      </dgm:t>
    </dgm:pt>
    <dgm:pt modelId="{8CCFA772-A6C0-4356-843F-C2A359563C24}" type="sibTrans" cxnId="{74E287D0-D57C-4F46-AD19-676EA1DA5C33}">
      <dgm:prSet/>
      <dgm:spPr/>
      <dgm:t>
        <a:bodyPr/>
        <a:lstStyle/>
        <a:p>
          <a:endParaRPr lang="ro-RO"/>
        </a:p>
      </dgm:t>
    </dgm:pt>
    <dgm:pt modelId="{5E70ED6D-C792-4BDD-BF71-8E75DBC95E84}" type="parTrans" cxnId="{74E287D0-D57C-4F46-AD19-676EA1DA5C33}">
      <dgm:prSet/>
      <dgm:spPr/>
      <dgm:t>
        <a:bodyPr/>
        <a:lstStyle/>
        <a:p>
          <a:endParaRPr lang="ro-RO"/>
        </a:p>
      </dgm:t>
    </dgm:pt>
    <dgm:pt modelId="{225F6DED-0E9D-4335-A76F-6B3691392982}">
      <dgm:prSet phldrT="[Text]"/>
      <dgm:spPr>
        <a:blipFill rotWithShape="0">
          <a:blip xmlns:r="http://schemas.openxmlformats.org/officeDocument/2006/relationships" r:embed="rId1"/>
          <a:srcRect/>
          <a:stretch>
            <a:fillRect l="-16000" r="-16000"/>
          </a:stretch>
        </a:blipFill>
      </dgm:spPr>
      <dgm:t>
        <a:bodyPr/>
        <a:lstStyle/>
        <a:p>
          <a:endParaRPr lang="ro-RO" dirty="0"/>
        </a:p>
      </dgm:t>
    </dgm:pt>
    <dgm:pt modelId="{4AD59C26-A0C0-4791-8634-2F4CE94014EB}" type="sibTrans" cxnId="{350BCFA1-D390-4DAD-AEDE-CF56E555BA1D}">
      <dgm:prSet/>
      <dgm:spPr/>
      <dgm:t>
        <a:bodyPr/>
        <a:lstStyle/>
        <a:p>
          <a:endParaRPr lang="ro-RO"/>
        </a:p>
      </dgm:t>
    </dgm:pt>
    <dgm:pt modelId="{667EEAF0-5788-4722-AD48-C0AFCC244F7B}" type="parTrans" cxnId="{350BCFA1-D390-4DAD-AEDE-CF56E555BA1D}">
      <dgm:prSet/>
      <dgm:spPr/>
      <dgm:t>
        <a:bodyPr/>
        <a:lstStyle/>
        <a:p>
          <a:endParaRPr lang="ro-RO"/>
        </a:p>
      </dgm:t>
    </dgm:pt>
    <dgm:pt modelId="{5ECCD3DE-5A1D-4653-9390-04395D507681}" type="pres">
      <dgm:prSet presAssocID="{B29314D4-8A01-4E18-A920-EE401B49CBE3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27847D27-8D66-4954-9C10-7951DF85B45C}" type="pres">
      <dgm:prSet presAssocID="{225F6DED-0E9D-4335-A76F-6B3691392982}" presName="composite" presStyleCnt="0"/>
      <dgm:spPr/>
    </dgm:pt>
    <dgm:pt modelId="{7EC937F8-3306-44F3-A9EF-02D371854671}" type="pres">
      <dgm:prSet presAssocID="{225F6DED-0E9D-4335-A76F-6B3691392982}" presName="LShape" presStyleLbl="alignNode1" presStyleIdx="0" presStyleCnt="5"/>
      <dgm:spPr>
        <a:solidFill>
          <a:schemeClr val="tx2">
            <a:lumMod val="60000"/>
            <a:lumOff val="40000"/>
          </a:schemeClr>
        </a:solidFill>
        <a:ln>
          <a:solidFill>
            <a:schemeClr val="tx2">
              <a:lumMod val="60000"/>
              <a:lumOff val="40000"/>
            </a:schemeClr>
          </a:solidFill>
        </a:ln>
      </dgm:spPr>
    </dgm:pt>
    <dgm:pt modelId="{CCF76D20-0AA9-4F86-8951-B60F3E35C576}" type="pres">
      <dgm:prSet presAssocID="{225F6DED-0E9D-4335-A76F-6B3691392982}" presName="ParentText" presStyleLbl="revTx" presStyleIdx="0" presStyleCnt="3" custScaleX="92399" custScaleY="94717" custLinFactNeighborY="2676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E61172-10EE-412A-99D4-2A15113EA94F}" type="pres">
      <dgm:prSet presAssocID="{225F6DED-0E9D-4335-A76F-6B3691392982}" presName="Triangle" presStyleLbl="alignNode1" presStyleIdx="1" presStyleCnt="5"/>
      <dgm:spPr>
        <a:solidFill>
          <a:schemeClr val="tx2">
            <a:lumMod val="60000"/>
            <a:lumOff val="40000"/>
          </a:schemeClr>
        </a:solidFill>
        <a:ln>
          <a:solidFill>
            <a:schemeClr val="tx2">
              <a:lumMod val="60000"/>
              <a:lumOff val="40000"/>
            </a:schemeClr>
          </a:solidFill>
        </a:ln>
      </dgm:spPr>
    </dgm:pt>
    <dgm:pt modelId="{384AB25D-65CB-4A26-A3F3-D803F76CD916}" type="pres">
      <dgm:prSet presAssocID="{4AD59C26-A0C0-4791-8634-2F4CE94014EB}" presName="sibTrans" presStyleCnt="0"/>
      <dgm:spPr/>
    </dgm:pt>
    <dgm:pt modelId="{9A49FD0F-696E-4E44-8996-511556B3A9DC}" type="pres">
      <dgm:prSet presAssocID="{4AD59C26-A0C0-4791-8634-2F4CE94014EB}" presName="space" presStyleCnt="0"/>
      <dgm:spPr/>
    </dgm:pt>
    <dgm:pt modelId="{477CFEF9-1181-4C92-8E14-E0F6CA8FCE13}" type="pres">
      <dgm:prSet presAssocID="{1D11184F-DD0D-4BDB-B4B0-D1DD90348EF3}" presName="composite" presStyleCnt="0"/>
      <dgm:spPr/>
    </dgm:pt>
    <dgm:pt modelId="{E72F1F9E-092A-4EFB-9184-A03505998A60}" type="pres">
      <dgm:prSet presAssocID="{1D11184F-DD0D-4BDB-B4B0-D1DD90348EF3}" presName="LShape" presStyleLbl="alignNode1" presStyleIdx="2" presStyleCnt="5"/>
      <dgm:spPr>
        <a:solidFill>
          <a:schemeClr val="tx2">
            <a:lumMod val="60000"/>
            <a:lumOff val="40000"/>
          </a:schemeClr>
        </a:solidFill>
        <a:ln>
          <a:solidFill>
            <a:schemeClr val="tx2">
              <a:lumMod val="60000"/>
              <a:lumOff val="40000"/>
            </a:schemeClr>
          </a:solidFill>
        </a:ln>
      </dgm:spPr>
    </dgm:pt>
    <dgm:pt modelId="{2695FE0B-B8B7-4EEC-9FE2-9D47C1D1E84A}" type="pres">
      <dgm:prSet presAssocID="{1D11184F-DD0D-4BDB-B4B0-D1DD90348EF3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48A4C8-3900-4981-B4FC-8F7C53370C52}" type="pres">
      <dgm:prSet presAssocID="{1D11184F-DD0D-4BDB-B4B0-D1DD90348EF3}" presName="Triangle" presStyleLbl="alignNode1" presStyleIdx="3" presStyleCnt="5"/>
      <dgm:spPr>
        <a:solidFill>
          <a:schemeClr val="tx2">
            <a:lumMod val="60000"/>
            <a:lumOff val="40000"/>
          </a:schemeClr>
        </a:solidFill>
        <a:ln>
          <a:solidFill>
            <a:schemeClr val="tx2">
              <a:lumMod val="60000"/>
              <a:lumOff val="40000"/>
            </a:schemeClr>
          </a:solidFill>
        </a:ln>
      </dgm:spPr>
    </dgm:pt>
    <dgm:pt modelId="{FE35E99C-8ADE-4D99-BAEB-08F1EDBBC0CA}" type="pres">
      <dgm:prSet presAssocID="{6800281B-A152-40FA-8CDF-F6EFDC12B3FE}" presName="sibTrans" presStyleCnt="0"/>
      <dgm:spPr/>
    </dgm:pt>
    <dgm:pt modelId="{350CAFC6-FA0E-4FE3-BC2F-89181FE96AAC}" type="pres">
      <dgm:prSet presAssocID="{6800281B-A152-40FA-8CDF-F6EFDC12B3FE}" presName="space" presStyleCnt="0"/>
      <dgm:spPr/>
    </dgm:pt>
    <dgm:pt modelId="{99C1D120-763E-4177-80C8-DB2F98BBE5DF}" type="pres">
      <dgm:prSet presAssocID="{636F51B4-F0AA-4BAF-B595-69BA388C7AD3}" presName="composite" presStyleCnt="0"/>
      <dgm:spPr/>
    </dgm:pt>
    <dgm:pt modelId="{D4B401A0-401C-409E-B796-CA8588F4852B}" type="pres">
      <dgm:prSet presAssocID="{636F51B4-F0AA-4BAF-B595-69BA388C7AD3}" presName="LShape" presStyleLbl="alignNode1" presStyleIdx="4" presStyleCnt="5" custLinFactNeighborY="0"/>
      <dgm:spPr>
        <a:solidFill>
          <a:schemeClr val="tx2">
            <a:lumMod val="60000"/>
            <a:lumOff val="40000"/>
          </a:schemeClr>
        </a:solidFill>
        <a:ln>
          <a:solidFill>
            <a:schemeClr val="tx2">
              <a:lumMod val="60000"/>
              <a:lumOff val="40000"/>
            </a:schemeClr>
          </a:solidFill>
        </a:ln>
      </dgm:spPr>
    </dgm:pt>
    <dgm:pt modelId="{24B740FB-B054-4D6D-8E9E-98C48420444B}" type="pres">
      <dgm:prSet presAssocID="{636F51B4-F0AA-4BAF-B595-69BA388C7AD3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4E287D0-D57C-4F46-AD19-676EA1DA5C33}" srcId="{B29314D4-8A01-4E18-A920-EE401B49CBE3}" destId="{636F51B4-F0AA-4BAF-B595-69BA388C7AD3}" srcOrd="2" destOrd="0" parTransId="{5E70ED6D-C792-4BDD-BF71-8E75DBC95E84}" sibTransId="{8CCFA772-A6C0-4356-843F-C2A359563C24}"/>
    <dgm:cxn modelId="{350BCFA1-D390-4DAD-AEDE-CF56E555BA1D}" srcId="{B29314D4-8A01-4E18-A920-EE401B49CBE3}" destId="{225F6DED-0E9D-4335-A76F-6B3691392982}" srcOrd="0" destOrd="0" parTransId="{667EEAF0-5788-4722-AD48-C0AFCC244F7B}" sibTransId="{4AD59C26-A0C0-4791-8634-2F4CE94014EB}"/>
    <dgm:cxn modelId="{AD8FA757-AF8B-4CAA-9D7C-6AFE803D37A1}" srcId="{B29314D4-8A01-4E18-A920-EE401B49CBE3}" destId="{1D11184F-DD0D-4BDB-B4B0-D1DD90348EF3}" srcOrd="1" destOrd="0" parTransId="{6CBD98F7-B1BD-46F3-885C-AB09F0108395}" sibTransId="{6800281B-A152-40FA-8CDF-F6EFDC12B3FE}"/>
    <dgm:cxn modelId="{71282EA6-914C-48BE-A7D3-128DA78A1027}" type="presOf" srcId="{636F51B4-F0AA-4BAF-B595-69BA388C7AD3}" destId="{24B740FB-B054-4D6D-8E9E-98C48420444B}" srcOrd="0" destOrd="0" presId="urn:microsoft.com/office/officeart/2009/3/layout/StepUpProcess"/>
    <dgm:cxn modelId="{5BC47EAD-6F58-455F-B2BA-7E81A116D9D0}" type="presOf" srcId="{225F6DED-0E9D-4335-A76F-6B3691392982}" destId="{CCF76D20-0AA9-4F86-8951-B60F3E35C576}" srcOrd="0" destOrd="0" presId="urn:microsoft.com/office/officeart/2009/3/layout/StepUpProcess"/>
    <dgm:cxn modelId="{1B329CC3-3CDD-48DF-891C-DE1B3F6CE777}" type="presOf" srcId="{B29314D4-8A01-4E18-A920-EE401B49CBE3}" destId="{5ECCD3DE-5A1D-4653-9390-04395D507681}" srcOrd="0" destOrd="0" presId="urn:microsoft.com/office/officeart/2009/3/layout/StepUpProcess"/>
    <dgm:cxn modelId="{4B0C1578-21D8-4D8F-B9AB-1196FDDF41E9}" type="presOf" srcId="{1D11184F-DD0D-4BDB-B4B0-D1DD90348EF3}" destId="{2695FE0B-B8B7-4EEC-9FE2-9D47C1D1E84A}" srcOrd="0" destOrd="0" presId="urn:microsoft.com/office/officeart/2009/3/layout/StepUpProcess"/>
    <dgm:cxn modelId="{A2F9224F-668E-4E24-B05E-BCB494EF36A9}" type="presParOf" srcId="{5ECCD3DE-5A1D-4653-9390-04395D507681}" destId="{27847D27-8D66-4954-9C10-7951DF85B45C}" srcOrd="0" destOrd="0" presId="urn:microsoft.com/office/officeart/2009/3/layout/StepUpProcess"/>
    <dgm:cxn modelId="{43B557D5-B2BE-4C80-A096-BA65CBFE1525}" type="presParOf" srcId="{27847D27-8D66-4954-9C10-7951DF85B45C}" destId="{7EC937F8-3306-44F3-A9EF-02D371854671}" srcOrd="0" destOrd="0" presId="urn:microsoft.com/office/officeart/2009/3/layout/StepUpProcess"/>
    <dgm:cxn modelId="{EBCB2313-8BF0-4CDF-BBA1-CBE42BF3A851}" type="presParOf" srcId="{27847D27-8D66-4954-9C10-7951DF85B45C}" destId="{CCF76D20-0AA9-4F86-8951-B60F3E35C576}" srcOrd="1" destOrd="0" presId="urn:microsoft.com/office/officeart/2009/3/layout/StepUpProcess"/>
    <dgm:cxn modelId="{9F5DABBC-F1B6-46A3-9508-7F52AFBE94EF}" type="presParOf" srcId="{27847D27-8D66-4954-9C10-7951DF85B45C}" destId="{80E61172-10EE-412A-99D4-2A15113EA94F}" srcOrd="2" destOrd="0" presId="urn:microsoft.com/office/officeart/2009/3/layout/StepUpProcess"/>
    <dgm:cxn modelId="{45FA37A6-2BB9-42E2-A839-7A54B1F7D360}" type="presParOf" srcId="{5ECCD3DE-5A1D-4653-9390-04395D507681}" destId="{384AB25D-65CB-4A26-A3F3-D803F76CD916}" srcOrd="1" destOrd="0" presId="urn:microsoft.com/office/officeart/2009/3/layout/StepUpProcess"/>
    <dgm:cxn modelId="{04FA2C5A-3FA0-418C-883C-0D9EF1A74775}" type="presParOf" srcId="{384AB25D-65CB-4A26-A3F3-D803F76CD916}" destId="{9A49FD0F-696E-4E44-8996-511556B3A9DC}" srcOrd="0" destOrd="0" presId="urn:microsoft.com/office/officeart/2009/3/layout/StepUpProcess"/>
    <dgm:cxn modelId="{D4A85407-843A-4116-A2D5-489A68A930A7}" type="presParOf" srcId="{5ECCD3DE-5A1D-4653-9390-04395D507681}" destId="{477CFEF9-1181-4C92-8E14-E0F6CA8FCE13}" srcOrd="2" destOrd="0" presId="urn:microsoft.com/office/officeart/2009/3/layout/StepUpProcess"/>
    <dgm:cxn modelId="{E754A883-78DE-447F-880C-81115A44921B}" type="presParOf" srcId="{477CFEF9-1181-4C92-8E14-E0F6CA8FCE13}" destId="{E72F1F9E-092A-4EFB-9184-A03505998A60}" srcOrd="0" destOrd="0" presId="urn:microsoft.com/office/officeart/2009/3/layout/StepUpProcess"/>
    <dgm:cxn modelId="{35DE0D02-AFDB-4C9D-B825-4FDDAFCDA0D5}" type="presParOf" srcId="{477CFEF9-1181-4C92-8E14-E0F6CA8FCE13}" destId="{2695FE0B-B8B7-4EEC-9FE2-9D47C1D1E84A}" srcOrd="1" destOrd="0" presId="urn:microsoft.com/office/officeart/2009/3/layout/StepUpProcess"/>
    <dgm:cxn modelId="{B3D37890-5521-4EC2-A471-E5E8D3891536}" type="presParOf" srcId="{477CFEF9-1181-4C92-8E14-E0F6CA8FCE13}" destId="{0448A4C8-3900-4981-B4FC-8F7C53370C52}" srcOrd="2" destOrd="0" presId="urn:microsoft.com/office/officeart/2009/3/layout/StepUpProcess"/>
    <dgm:cxn modelId="{80697811-83A5-47E5-9FF5-AA8A2F02D093}" type="presParOf" srcId="{5ECCD3DE-5A1D-4653-9390-04395D507681}" destId="{FE35E99C-8ADE-4D99-BAEB-08F1EDBBC0CA}" srcOrd="3" destOrd="0" presId="urn:microsoft.com/office/officeart/2009/3/layout/StepUpProcess"/>
    <dgm:cxn modelId="{4C180F07-2CE7-4146-8831-80D46BA27F18}" type="presParOf" srcId="{FE35E99C-8ADE-4D99-BAEB-08F1EDBBC0CA}" destId="{350CAFC6-FA0E-4FE3-BC2F-89181FE96AAC}" srcOrd="0" destOrd="0" presId="urn:microsoft.com/office/officeart/2009/3/layout/StepUpProcess"/>
    <dgm:cxn modelId="{BBBC9796-52B3-43C5-8F77-5633D796C095}" type="presParOf" srcId="{5ECCD3DE-5A1D-4653-9390-04395D507681}" destId="{99C1D120-763E-4177-80C8-DB2F98BBE5DF}" srcOrd="4" destOrd="0" presId="urn:microsoft.com/office/officeart/2009/3/layout/StepUpProcess"/>
    <dgm:cxn modelId="{D903D71B-43BE-4126-8185-DCDA64BC7C26}" type="presParOf" srcId="{99C1D120-763E-4177-80C8-DB2F98BBE5DF}" destId="{D4B401A0-401C-409E-B796-CA8588F4852B}" srcOrd="0" destOrd="0" presId="urn:microsoft.com/office/officeart/2009/3/layout/StepUpProcess"/>
    <dgm:cxn modelId="{3F62764E-3D9F-496D-BCE9-B2BB8345F8B3}" type="presParOf" srcId="{99C1D120-763E-4177-80C8-DB2F98BBE5DF}" destId="{24B740FB-B054-4D6D-8E9E-98C48420444B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29314D4-8A01-4E18-A920-EE401B49CBE3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o-RO"/>
        </a:p>
      </dgm:t>
    </dgm:pt>
    <dgm:pt modelId="{225F6DED-0E9D-4335-A76F-6B3691392982}">
      <dgm:prSet phldrT="[Text]" custT="1"/>
      <dgm:spPr/>
      <dgm:t>
        <a:bodyPr/>
        <a:lstStyle/>
        <a:p>
          <a:pPr algn="ctr"/>
          <a:r>
            <a:rPr lang="pt-BR" sz="18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Times New Roman" pitchFamily="18" charset="0"/>
            </a:rPr>
            <a:t>2005</a:t>
          </a:r>
          <a:r>
            <a:rPr lang="en-US" sz="3000" b="1" dirty="0">
              <a:solidFill>
                <a:schemeClr val="tx1">
                  <a:lumMod val="95000"/>
                  <a:lumOff val="5000"/>
                </a:schemeClr>
              </a:solidFill>
              <a:latin typeface="Cambria" pitchFamily="18" charset="0"/>
              <a:cs typeface="Times New Roman" pitchFamily="18" charset="0"/>
            </a:rPr>
            <a:t> </a:t>
          </a:r>
          <a:endParaRPr lang="ro-RO" sz="3000" dirty="0"/>
        </a:p>
      </dgm:t>
    </dgm:pt>
    <dgm:pt modelId="{667EEAF0-5788-4722-AD48-C0AFCC244F7B}" type="parTrans" cxnId="{350BCFA1-D390-4DAD-AEDE-CF56E555BA1D}">
      <dgm:prSet/>
      <dgm:spPr/>
      <dgm:t>
        <a:bodyPr/>
        <a:lstStyle/>
        <a:p>
          <a:endParaRPr lang="ro-RO"/>
        </a:p>
      </dgm:t>
    </dgm:pt>
    <dgm:pt modelId="{4AD59C26-A0C0-4791-8634-2F4CE94014EB}" type="sibTrans" cxnId="{350BCFA1-D390-4DAD-AEDE-CF56E555BA1D}">
      <dgm:prSet/>
      <dgm:spPr/>
      <dgm:t>
        <a:bodyPr/>
        <a:lstStyle/>
        <a:p>
          <a:endParaRPr lang="ro-RO"/>
        </a:p>
      </dgm:t>
    </dgm:pt>
    <dgm:pt modelId="{1D11184F-DD0D-4BDB-B4B0-D1DD90348EF3}">
      <dgm:prSet phldrT="[Text]" custT="1"/>
      <dgm:spPr/>
      <dgm:t>
        <a:bodyPr/>
        <a:lstStyle/>
        <a:p>
          <a:pPr algn="ctr"/>
          <a:r>
            <a:rPr lang="ro-RO" sz="1800" dirty="0"/>
            <a:t>2007</a:t>
          </a:r>
        </a:p>
      </dgm:t>
    </dgm:pt>
    <dgm:pt modelId="{6CBD98F7-B1BD-46F3-885C-AB09F0108395}" type="parTrans" cxnId="{AD8FA757-AF8B-4CAA-9D7C-6AFE803D37A1}">
      <dgm:prSet/>
      <dgm:spPr/>
      <dgm:t>
        <a:bodyPr/>
        <a:lstStyle/>
        <a:p>
          <a:endParaRPr lang="ro-RO"/>
        </a:p>
      </dgm:t>
    </dgm:pt>
    <dgm:pt modelId="{6800281B-A152-40FA-8CDF-F6EFDC12B3FE}" type="sibTrans" cxnId="{AD8FA757-AF8B-4CAA-9D7C-6AFE803D37A1}">
      <dgm:prSet/>
      <dgm:spPr/>
      <dgm:t>
        <a:bodyPr/>
        <a:lstStyle/>
        <a:p>
          <a:endParaRPr lang="ro-RO"/>
        </a:p>
      </dgm:t>
    </dgm:pt>
    <dgm:pt modelId="{636F51B4-F0AA-4BAF-B595-69BA388C7AD3}">
      <dgm:prSet phldrT="[Text]" custT="1"/>
      <dgm:spPr/>
      <dgm:t>
        <a:bodyPr/>
        <a:lstStyle/>
        <a:p>
          <a:r>
            <a:rPr lang="ro-MD" sz="1800" dirty="0">
              <a:solidFill>
                <a:schemeClr val="tx1"/>
              </a:solidFill>
              <a:latin typeface="+mn-lt"/>
            </a:rPr>
            <a:t>2017</a:t>
          </a:r>
          <a:endParaRPr lang="ro-RO" sz="1800" dirty="0">
            <a:solidFill>
              <a:schemeClr val="tx1"/>
            </a:solidFill>
            <a:latin typeface="+mn-lt"/>
          </a:endParaRPr>
        </a:p>
      </dgm:t>
    </dgm:pt>
    <dgm:pt modelId="{5E70ED6D-C792-4BDD-BF71-8E75DBC95E84}" type="parTrans" cxnId="{74E287D0-D57C-4F46-AD19-676EA1DA5C33}">
      <dgm:prSet/>
      <dgm:spPr/>
      <dgm:t>
        <a:bodyPr/>
        <a:lstStyle/>
        <a:p>
          <a:endParaRPr lang="ro-RO"/>
        </a:p>
      </dgm:t>
    </dgm:pt>
    <dgm:pt modelId="{8CCFA772-A6C0-4356-843F-C2A359563C24}" type="sibTrans" cxnId="{74E287D0-D57C-4F46-AD19-676EA1DA5C33}">
      <dgm:prSet/>
      <dgm:spPr/>
      <dgm:t>
        <a:bodyPr/>
        <a:lstStyle/>
        <a:p>
          <a:endParaRPr lang="ro-RO"/>
        </a:p>
      </dgm:t>
    </dgm:pt>
    <dgm:pt modelId="{5ECCD3DE-5A1D-4653-9390-04395D507681}" type="pres">
      <dgm:prSet presAssocID="{B29314D4-8A01-4E18-A920-EE401B49CBE3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27847D27-8D66-4954-9C10-7951DF85B45C}" type="pres">
      <dgm:prSet presAssocID="{225F6DED-0E9D-4335-A76F-6B3691392982}" presName="composite" presStyleCnt="0"/>
      <dgm:spPr/>
    </dgm:pt>
    <dgm:pt modelId="{7EC937F8-3306-44F3-A9EF-02D371854671}" type="pres">
      <dgm:prSet presAssocID="{225F6DED-0E9D-4335-A76F-6B3691392982}" presName="LShape" presStyleLbl="alignNode1" presStyleIdx="0" presStyleCnt="5"/>
      <dgm:spPr>
        <a:solidFill>
          <a:schemeClr val="tx2">
            <a:lumMod val="60000"/>
            <a:lumOff val="40000"/>
          </a:schemeClr>
        </a:solidFill>
        <a:ln>
          <a:solidFill>
            <a:schemeClr val="tx2">
              <a:lumMod val="60000"/>
              <a:lumOff val="40000"/>
            </a:schemeClr>
          </a:solidFill>
        </a:ln>
      </dgm:spPr>
    </dgm:pt>
    <dgm:pt modelId="{CCF76D20-0AA9-4F86-8951-B60F3E35C576}" type="pres">
      <dgm:prSet presAssocID="{225F6DED-0E9D-4335-A76F-6B3691392982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E61172-10EE-412A-99D4-2A15113EA94F}" type="pres">
      <dgm:prSet presAssocID="{225F6DED-0E9D-4335-A76F-6B3691392982}" presName="Triangle" presStyleLbl="alignNode1" presStyleIdx="1" presStyleCnt="5"/>
      <dgm:spPr>
        <a:solidFill>
          <a:schemeClr val="tx2">
            <a:lumMod val="60000"/>
            <a:lumOff val="40000"/>
          </a:schemeClr>
        </a:solidFill>
        <a:ln>
          <a:solidFill>
            <a:schemeClr val="tx2">
              <a:lumMod val="60000"/>
              <a:lumOff val="40000"/>
            </a:schemeClr>
          </a:solidFill>
        </a:ln>
      </dgm:spPr>
    </dgm:pt>
    <dgm:pt modelId="{384AB25D-65CB-4A26-A3F3-D803F76CD916}" type="pres">
      <dgm:prSet presAssocID="{4AD59C26-A0C0-4791-8634-2F4CE94014EB}" presName="sibTrans" presStyleCnt="0"/>
      <dgm:spPr/>
    </dgm:pt>
    <dgm:pt modelId="{9A49FD0F-696E-4E44-8996-511556B3A9DC}" type="pres">
      <dgm:prSet presAssocID="{4AD59C26-A0C0-4791-8634-2F4CE94014EB}" presName="space" presStyleCnt="0"/>
      <dgm:spPr/>
    </dgm:pt>
    <dgm:pt modelId="{477CFEF9-1181-4C92-8E14-E0F6CA8FCE13}" type="pres">
      <dgm:prSet presAssocID="{1D11184F-DD0D-4BDB-B4B0-D1DD90348EF3}" presName="composite" presStyleCnt="0"/>
      <dgm:spPr/>
    </dgm:pt>
    <dgm:pt modelId="{E72F1F9E-092A-4EFB-9184-A03505998A60}" type="pres">
      <dgm:prSet presAssocID="{1D11184F-DD0D-4BDB-B4B0-D1DD90348EF3}" presName="LShape" presStyleLbl="alignNode1" presStyleIdx="2" presStyleCnt="5"/>
      <dgm:spPr>
        <a:solidFill>
          <a:schemeClr val="tx2">
            <a:lumMod val="60000"/>
            <a:lumOff val="40000"/>
          </a:schemeClr>
        </a:solidFill>
        <a:ln>
          <a:solidFill>
            <a:schemeClr val="tx2">
              <a:lumMod val="60000"/>
              <a:lumOff val="40000"/>
            </a:schemeClr>
          </a:solidFill>
        </a:ln>
      </dgm:spPr>
    </dgm:pt>
    <dgm:pt modelId="{2695FE0B-B8B7-4EEC-9FE2-9D47C1D1E84A}" type="pres">
      <dgm:prSet presAssocID="{1D11184F-DD0D-4BDB-B4B0-D1DD90348EF3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48A4C8-3900-4981-B4FC-8F7C53370C52}" type="pres">
      <dgm:prSet presAssocID="{1D11184F-DD0D-4BDB-B4B0-D1DD90348EF3}" presName="Triangle" presStyleLbl="alignNode1" presStyleIdx="3" presStyleCnt="5"/>
      <dgm:spPr>
        <a:solidFill>
          <a:schemeClr val="tx2">
            <a:lumMod val="60000"/>
            <a:lumOff val="40000"/>
          </a:schemeClr>
        </a:solidFill>
        <a:ln>
          <a:solidFill>
            <a:schemeClr val="tx2">
              <a:lumMod val="60000"/>
              <a:lumOff val="40000"/>
            </a:schemeClr>
          </a:solidFill>
        </a:ln>
      </dgm:spPr>
    </dgm:pt>
    <dgm:pt modelId="{FE35E99C-8ADE-4D99-BAEB-08F1EDBBC0CA}" type="pres">
      <dgm:prSet presAssocID="{6800281B-A152-40FA-8CDF-F6EFDC12B3FE}" presName="sibTrans" presStyleCnt="0"/>
      <dgm:spPr/>
    </dgm:pt>
    <dgm:pt modelId="{350CAFC6-FA0E-4FE3-BC2F-89181FE96AAC}" type="pres">
      <dgm:prSet presAssocID="{6800281B-A152-40FA-8CDF-F6EFDC12B3FE}" presName="space" presStyleCnt="0"/>
      <dgm:spPr/>
    </dgm:pt>
    <dgm:pt modelId="{99C1D120-763E-4177-80C8-DB2F98BBE5DF}" type="pres">
      <dgm:prSet presAssocID="{636F51B4-F0AA-4BAF-B595-69BA388C7AD3}" presName="composite" presStyleCnt="0"/>
      <dgm:spPr/>
    </dgm:pt>
    <dgm:pt modelId="{D4B401A0-401C-409E-B796-CA8588F4852B}" type="pres">
      <dgm:prSet presAssocID="{636F51B4-F0AA-4BAF-B595-69BA388C7AD3}" presName="LShape" presStyleLbl="alignNode1" presStyleIdx="4" presStyleCnt="5" custLinFactNeighborX="277" custLinFactNeighborY="-8490"/>
      <dgm:spPr>
        <a:solidFill>
          <a:schemeClr val="tx2">
            <a:lumMod val="60000"/>
            <a:lumOff val="40000"/>
          </a:schemeClr>
        </a:solidFill>
        <a:ln>
          <a:solidFill>
            <a:schemeClr val="tx2">
              <a:lumMod val="60000"/>
              <a:lumOff val="40000"/>
            </a:schemeClr>
          </a:solidFill>
        </a:ln>
      </dgm:spPr>
    </dgm:pt>
    <dgm:pt modelId="{24B740FB-B054-4D6D-8E9E-98C48420444B}" type="pres">
      <dgm:prSet presAssocID="{636F51B4-F0AA-4BAF-B595-69BA388C7AD3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4E287D0-D57C-4F46-AD19-676EA1DA5C33}" srcId="{B29314D4-8A01-4E18-A920-EE401B49CBE3}" destId="{636F51B4-F0AA-4BAF-B595-69BA388C7AD3}" srcOrd="2" destOrd="0" parTransId="{5E70ED6D-C792-4BDD-BF71-8E75DBC95E84}" sibTransId="{8CCFA772-A6C0-4356-843F-C2A359563C24}"/>
    <dgm:cxn modelId="{350BCFA1-D390-4DAD-AEDE-CF56E555BA1D}" srcId="{B29314D4-8A01-4E18-A920-EE401B49CBE3}" destId="{225F6DED-0E9D-4335-A76F-6B3691392982}" srcOrd="0" destOrd="0" parTransId="{667EEAF0-5788-4722-AD48-C0AFCC244F7B}" sibTransId="{4AD59C26-A0C0-4791-8634-2F4CE94014EB}"/>
    <dgm:cxn modelId="{AD8FA757-AF8B-4CAA-9D7C-6AFE803D37A1}" srcId="{B29314D4-8A01-4E18-A920-EE401B49CBE3}" destId="{1D11184F-DD0D-4BDB-B4B0-D1DD90348EF3}" srcOrd="1" destOrd="0" parTransId="{6CBD98F7-B1BD-46F3-885C-AB09F0108395}" sibTransId="{6800281B-A152-40FA-8CDF-F6EFDC12B3FE}"/>
    <dgm:cxn modelId="{71282EA6-914C-48BE-A7D3-128DA78A1027}" type="presOf" srcId="{636F51B4-F0AA-4BAF-B595-69BA388C7AD3}" destId="{24B740FB-B054-4D6D-8E9E-98C48420444B}" srcOrd="0" destOrd="0" presId="urn:microsoft.com/office/officeart/2009/3/layout/StepUpProcess"/>
    <dgm:cxn modelId="{5BC47EAD-6F58-455F-B2BA-7E81A116D9D0}" type="presOf" srcId="{225F6DED-0E9D-4335-A76F-6B3691392982}" destId="{CCF76D20-0AA9-4F86-8951-B60F3E35C576}" srcOrd="0" destOrd="0" presId="urn:microsoft.com/office/officeart/2009/3/layout/StepUpProcess"/>
    <dgm:cxn modelId="{1B329CC3-3CDD-48DF-891C-DE1B3F6CE777}" type="presOf" srcId="{B29314D4-8A01-4E18-A920-EE401B49CBE3}" destId="{5ECCD3DE-5A1D-4653-9390-04395D507681}" srcOrd="0" destOrd="0" presId="urn:microsoft.com/office/officeart/2009/3/layout/StepUpProcess"/>
    <dgm:cxn modelId="{4B0C1578-21D8-4D8F-B9AB-1196FDDF41E9}" type="presOf" srcId="{1D11184F-DD0D-4BDB-B4B0-D1DD90348EF3}" destId="{2695FE0B-B8B7-4EEC-9FE2-9D47C1D1E84A}" srcOrd="0" destOrd="0" presId="urn:microsoft.com/office/officeart/2009/3/layout/StepUpProcess"/>
    <dgm:cxn modelId="{A2F9224F-668E-4E24-B05E-BCB494EF36A9}" type="presParOf" srcId="{5ECCD3DE-5A1D-4653-9390-04395D507681}" destId="{27847D27-8D66-4954-9C10-7951DF85B45C}" srcOrd="0" destOrd="0" presId="urn:microsoft.com/office/officeart/2009/3/layout/StepUpProcess"/>
    <dgm:cxn modelId="{43B557D5-B2BE-4C80-A096-BA65CBFE1525}" type="presParOf" srcId="{27847D27-8D66-4954-9C10-7951DF85B45C}" destId="{7EC937F8-3306-44F3-A9EF-02D371854671}" srcOrd="0" destOrd="0" presId="urn:microsoft.com/office/officeart/2009/3/layout/StepUpProcess"/>
    <dgm:cxn modelId="{EBCB2313-8BF0-4CDF-BBA1-CBE42BF3A851}" type="presParOf" srcId="{27847D27-8D66-4954-9C10-7951DF85B45C}" destId="{CCF76D20-0AA9-4F86-8951-B60F3E35C576}" srcOrd="1" destOrd="0" presId="urn:microsoft.com/office/officeart/2009/3/layout/StepUpProcess"/>
    <dgm:cxn modelId="{9F5DABBC-F1B6-46A3-9508-7F52AFBE94EF}" type="presParOf" srcId="{27847D27-8D66-4954-9C10-7951DF85B45C}" destId="{80E61172-10EE-412A-99D4-2A15113EA94F}" srcOrd="2" destOrd="0" presId="urn:microsoft.com/office/officeart/2009/3/layout/StepUpProcess"/>
    <dgm:cxn modelId="{45FA37A6-2BB9-42E2-A839-7A54B1F7D360}" type="presParOf" srcId="{5ECCD3DE-5A1D-4653-9390-04395D507681}" destId="{384AB25D-65CB-4A26-A3F3-D803F76CD916}" srcOrd="1" destOrd="0" presId="urn:microsoft.com/office/officeart/2009/3/layout/StepUpProcess"/>
    <dgm:cxn modelId="{04FA2C5A-3FA0-418C-883C-0D9EF1A74775}" type="presParOf" srcId="{384AB25D-65CB-4A26-A3F3-D803F76CD916}" destId="{9A49FD0F-696E-4E44-8996-511556B3A9DC}" srcOrd="0" destOrd="0" presId="urn:microsoft.com/office/officeart/2009/3/layout/StepUpProcess"/>
    <dgm:cxn modelId="{D4A85407-843A-4116-A2D5-489A68A930A7}" type="presParOf" srcId="{5ECCD3DE-5A1D-4653-9390-04395D507681}" destId="{477CFEF9-1181-4C92-8E14-E0F6CA8FCE13}" srcOrd="2" destOrd="0" presId="urn:microsoft.com/office/officeart/2009/3/layout/StepUpProcess"/>
    <dgm:cxn modelId="{E754A883-78DE-447F-880C-81115A44921B}" type="presParOf" srcId="{477CFEF9-1181-4C92-8E14-E0F6CA8FCE13}" destId="{E72F1F9E-092A-4EFB-9184-A03505998A60}" srcOrd="0" destOrd="0" presId="urn:microsoft.com/office/officeart/2009/3/layout/StepUpProcess"/>
    <dgm:cxn modelId="{35DE0D02-AFDB-4C9D-B825-4FDDAFCDA0D5}" type="presParOf" srcId="{477CFEF9-1181-4C92-8E14-E0F6CA8FCE13}" destId="{2695FE0B-B8B7-4EEC-9FE2-9D47C1D1E84A}" srcOrd="1" destOrd="0" presId="urn:microsoft.com/office/officeart/2009/3/layout/StepUpProcess"/>
    <dgm:cxn modelId="{B3D37890-5521-4EC2-A471-E5E8D3891536}" type="presParOf" srcId="{477CFEF9-1181-4C92-8E14-E0F6CA8FCE13}" destId="{0448A4C8-3900-4981-B4FC-8F7C53370C52}" srcOrd="2" destOrd="0" presId="urn:microsoft.com/office/officeart/2009/3/layout/StepUpProcess"/>
    <dgm:cxn modelId="{80697811-83A5-47E5-9FF5-AA8A2F02D093}" type="presParOf" srcId="{5ECCD3DE-5A1D-4653-9390-04395D507681}" destId="{FE35E99C-8ADE-4D99-BAEB-08F1EDBBC0CA}" srcOrd="3" destOrd="0" presId="urn:microsoft.com/office/officeart/2009/3/layout/StepUpProcess"/>
    <dgm:cxn modelId="{4C180F07-2CE7-4146-8831-80D46BA27F18}" type="presParOf" srcId="{FE35E99C-8ADE-4D99-BAEB-08F1EDBBC0CA}" destId="{350CAFC6-FA0E-4FE3-BC2F-89181FE96AAC}" srcOrd="0" destOrd="0" presId="urn:microsoft.com/office/officeart/2009/3/layout/StepUpProcess"/>
    <dgm:cxn modelId="{BBBC9796-52B3-43C5-8F77-5633D796C095}" type="presParOf" srcId="{5ECCD3DE-5A1D-4653-9390-04395D507681}" destId="{99C1D120-763E-4177-80C8-DB2F98BBE5DF}" srcOrd="4" destOrd="0" presId="urn:microsoft.com/office/officeart/2009/3/layout/StepUpProcess"/>
    <dgm:cxn modelId="{D903D71B-43BE-4126-8185-DCDA64BC7C26}" type="presParOf" srcId="{99C1D120-763E-4177-80C8-DB2F98BBE5DF}" destId="{D4B401A0-401C-409E-B796-CA8588F4852B}" srcOrd="0" destOrd="0" presId="urn:microsoft.com/office/officeart/2009/3/layout/StepUpProcess"/>
    <dgm:cxn modelId="{3F62764E-3D9F-496D-BCE9-B2BB8345F8B3}" type="presParOf" srcId="{99C1D120-763E-4177-80C8-DB2F98BBE5DF}" destId="{24B740FB-B054-4D6D-8E9E-98C48420444B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50ABB8E-4D82-42A4-9641-EC97DEF50F9E}" type="doc">
      <dgm:prSet loTypeId="urn:microsoft.com/office/officeart/2005/8/layout/radial4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o-MD"/>
        </a:p>
      </dgm:t>
    </dgm:pt>
    <dgm:pt modelId="{12B6AE24-FB61-481F-A6AA-7F78A2A8CDFC}">
      <dgm:prSet phldrT="[Text]"/>
      <dgm:spPr/>
      <dgm:t>
        <a:bodyPr/>
        <a:lstStyle/>
        <a:p>
          <a:r>
            <a:rPr lang="ro-MD" dirty="0">
              <a:solidFill>
                <a:schemeClr val="tx1">
                  <a:lumMod val="75000"/>
                </a:schemeClr>
              </a:solidFill>
            </a:rPr>
            <a:t>INM</a:t>
          </a:r>
        </a:p>
      </dgm:t>
    </dgm:pt>
    <dgm:pt modelId="{A0E812E2-0A91-4501-9A44-9B9DCD6D15A7}" type="parTrans" cxnId="{65F29BB2-14F7-48AD-9B47-B2B3D11BAFC5}">
      <dgm:prSet/>
      <dgm:spPr/>
      <dgm:t>
        <a:bodyPr/>
        <a:lstStyle/>
        <a:p>
          <a:endParaRPr lang="ro-MD"/>
        </a:p>
      </dgm:t>
    </dgm:pt>
    <dgm:pt modelId="{EE4F4E0C-E532-45C8-A83D-FF61018CA80C}" type="sibTrans" cxnId="{65F29BB2-14F7-48AD-9B47-B2B3D11BAFC5}">
      <dgm:prSet/>
      <dgm:spPr/>
      <dgm:t>
        <a:bodyPr/>
        <a:lstStyle/>
        <a:p>
          <a:endParaRPr lang="ro-MD"/>
        </a:p>
      </dgm:t>
    </dgm:pt>
    <dgm:pt modelId="{ABA5F31D-D049-407D-A4BB-5FFE32E8B1BA}">
      <dgm:prSet phldrT="[Text]" custT="1"/>
      <dgm:spPr/>
      <dgm:t>
        <a:bodyPr/>
        <a:lstStyle/>
        <a:p>
          <a:r>
            <a:rPr lang="ro-MD" sz="1200" b="1" dirty="0"/>
            <a:t>Comitetul</a:t>
          </a:r>
          <a:r>
            <a:rPr lang="ro-MD" sz="1200" b="1" baseline="0" dirty="0"/>
            <a:t> Tehnic pentru Calitate                       TC-Q</a:t>
          </a:r>
          <a:endParaRPr lang="ro-MD" sz="1200" b="1" dirty="0"/>
        </a:p>
      </dgm:t>
    </dgm:pt>
    <dgm:pt modelId="{5FB6DF48-AAB6-4CE8-BE5F-DC5AD01BFDB4}" type="parTrans" cxnId="{B9776AE2-A0B8-4EFD-BAB8-C5214C29F097}">
      <dgm:prSet/>
      <dgm:spPr/>
      <dgm:t>
        <a:bodyPr/>
        <a:lstStyle/>
        <a:p>
          <a:endParaRPr lang="ro-MD"/>
        </a:p>
      </dgm:t>
    </dgm:pt>
    <dgm:pt modelId="{06C00FF0-13C4-4008-A361-8CDC419761EE}" type="sibTrans" cxnId="{B9776AE2-A0B8-4EFD-BAB8-C5214C29F097}">
      <dgm:prSet/>
      <dgm:spPr/>
      <dgm:t>
        <a:bodyPr/>
        <a:lstStyle/>
        <a:p>
          <a:endParaRPr lang="ro-MD"/>
        </a:p>
      </dgm:t>
    </dgm:pt>
    <dgm:pt modelId="{58150742-2E40-4988-BA5E-826C4DA5D8D6}">
      <dgm:prSet phldrT="[Text]" custT="1"/>
      <dgm:spPr/>
      <dgm:t>
        <a:bodyPr/>
        <a:lstStyle/>
        <a:p>
          <a:r>
            <a:rPr lang="ro-RO" sz="1200" b="1" dirty="0"/>
            <a:t>Comitetul Tehnic pentru Debite                  TC-</a:t>
          </a:r>
          <a:r>
            <a:rPr lang="ro-RO" sz="1200" b="1" dirty="0" err="1"/>
            <a:t>Flow</a:t>
          </a:r>
          <a:endParaRPr lang="ro-MD" sz="1200" b="1" dirty="0"/>
        </a:p>
      </dgm:t>
    </dgm:pt>
    <dgm:pt modelId="{18EE4773-62D1-48F0-B7DA-CF25B7ECE7E8}" type="parTrans" cxnId="{7008B317-267C-40D1-9333-2884BBDA4FC2}">
      <dgm:prSet/>
      <dgm:spPr/>
      <dgm:t>
        <a:bodyPr/>
        <a:lstStyle/>
        <a:p>
          <a:endParaRPr lang="ro-MD"/>
        </a:p>
      </dgm:t>
    </dgm:pt>
    <dgm:pt modelId="{B3BCDE7C-1A8A-4438-927F-924D3CFE0F42}" type="sibTrans" cxnId="{7008B317-267C-40D1-9333-2884BBDA4FC2}">
      <dgm:prSet/>
      <dgm:spPr/>
      <dgm:t>
        <a:bodyPr/>
        <a:lstStyle/>
        <a:p>
          <a:endParaRPr lang="ro-MD"/>
        </a:p>
      </dgm:t>
    </dgm:pt>
    <dgm:pt modelId="{6871295A-FC87-4689-A8EE-3567690061AA}">
      <dgm:prSet phldrT="[Text]" custT="1"/>
      <dgm:spPr/>
      <dgm:t>
        <a:bodyPr/>
        <a:lstStyle/>
        <a:p>
          <a:r>
            <a:rPr lang="ro-MD" sz="1400" b="1" dirty="0"/>
            <a:t>Comitetul Tehnic Radiații Ionizante T-RI</a:t>
          </a:r>
        </a:p>
      </dgm:t>
    </dgm:pt>
    <dgm:pt modelId="{216C38A9-C9CD-4C3F-9F89-B2A71CFEC3B4}" type="parTrans" cxnId="{61168578-9FB2-4927-A372-63915F8E2DEE}">
      <dgm:prSet/>
      <dgm:spPr/>
      <dgm:t>
        <a:bodyPr/>
        <a:lstStyle/>
        <a:p>
          <a:endParaRPr lang="ro-MD"/>
        </a:p>
      </dgm:t>
    </dgm:pt>
    <dgm:pt modelId="{613C4183-67E3-48EA-9A00-36CC91711FC0}" type="sibTrans" cxnId="{61168578-9FB2-4927-A372-63915F8E2DEE}">
      <dgm:prSet/>
      <dgm:spPr/>
      <dgm:t>
        <a:bodyPr/>
        <a:lstStyle/>
        <a:p>
          <a:endParaRPr lang="ro-MD"/>
        </a:p>
      </dgm:t>
    </dgm:pt>
    <dgm:pt modelId="{CB732849-069F-4380-A1A7-E86CADEB52D6}">
      <dgm:prSet phldrT="[Text]" custT="1"/>
      <dgm:spPr/>
      <dgm:t>
        <a:bodyPr/>
        <a:lstStyle/>
        <a:p>
          <a:r>
            <a:rPr lang="ro-MD" sz="1400" b="1" dirty="0"/>
            <a:t>Comitetul Tehnic Mase și derivate TC-M</a:t>
          </a:r>
        </a:p>
      </dgm:t>
    </dgm:pt>
    <dgm:pt modelId="{305AF168-C9C1-49D8-B3F3-402086AC1134}" type="parTrans" cxnId="{B427F877-2E85-4C1F-AB07-5CE3D3B1C737}">
      <dgm:prSet/>
      <dgm:spPr/>
      <dgm:t>
        <a:bodyPr/>
        <a:lstStyle/>
        <a:p>
          <a:endParaRPr lang="ro-MD"/>
        </a:p>
      </dgm:t>
    </dgm:pt>
    <dgm:pt modelId="{136DC9F0-1DD0-426E-99DA-39F90540BE77}" type="sibTrans" cxnId="{B427F877-2E85-4C1F-AB07-5CE3D3B1C737}">
      <dgm:prSet/>
      <dgm:spPr/>
      <dgm:t>
        <a:bodyPr/>
        <a:lstStyle/>
        <a:p>
          <a:endParaRPr lang="ro-MD"/>
        </a:p>
      </dgm:t>
    </dgm:pt>
    <dgm:pt modelId="{A05A6F4A-3A1A-4604-9228-B04E00994643}">
      <dgm:prSet phldrT="[Text]" custT="1"/>
      <dgm:spPr/>
      <dgm:t>
        <a:bodyPr/>
        <a:lstStyle/>
        <a:p>
          <a:r>
            <a:rPr lang="ro-RO" sz="1200" b="1" dirty="0"/>
            <a:t>Comitetul Tehnic de Metrologie în Chimie TC-MC</a:t>
          </a:r>
          <a:endParaRPr lang="ro-MD" sz="1200" b="1" dirty="0"/>
        </a:p>
      </dgm:t>
    </dgm:pt>
    <dgm:pt modelId="{444448B2-3CD3-4D28-9C6B-4B48ED5C6362}" type="parTrans" cxnId="{9633A6DC-671C-4DD5-9853-F5151043AA56}">
      <dgm:prSet/>
      <dgm:spPr/>
      <dgm:t>
        <a:bodyPr/>
        <a:lstStyle/>
        <a:p>
          <a:endParaRPr lang="ro-MD"/>
        </a:p>
      </dgm:t>
    </dgm:pt>
    <dgm:pt modelId="{258C5D4F-9ACA-45A3-B59D-42AF0847A643}" type="sibTrans" cxnId="{9633A6DC-671C-4DD5-9853-F5151043AA56}">
      <dgm:prSet/>
      <dgm:spPr/>
      <dgm:t>
        <a:bodyPr/>
        <a:lstStyle/>
        <a:p>
          <a:endParaRPr lang="ro-MD"/>
        </a:p>
      </dgm:t>
    </dgm:pt>
    <dgm:pt modelId="{CACAFDFA-62E2-4F63-9302-73537D29D276}">
      <dgm:prSet phldrT="[Text]" custT="1"/>
      <dgm:spPr/>
      <dgm:t>
        <a:bodyPr/>
        <a:lstStyle/>
        <a:p>
          <a:r>
            <a:rPr lang="ro-RO" sz="1200" b="1" dirty="0"/>
            <a:t>Comitetul Tehnic pentru Electricitate și Magnetism TC-EM</a:t>
          </a:r>
          <a:endParaRPr lang="ro-MD" sz="1200" b="1" dirty="0"/>
        </a:p>
      </dgm:t>
    </dgm:pt>
    <dgm:pt modelId="{618328E3-AE07-4FAC-9DB2-50588E4FB2DC}" type="parTrans" cxnId="{6CAE738F-F8A6-47FE-B22B-F7628B1EF6EC}">
      <dgm:prSet/>
      <dgm:spPr/>
      <dgm:t>
        <a:bodyPr/>
        <a:lstStyle/>
        <a:p>
          <a:endParaRPr lang="ro-MD"/>
        </a:p>
      </dgm:t>
    </dgm:pt>
    <dgm:pt modelId="{626F34A9-44AA-4093-86CC-FFE2958F77DE}" type="sibTrans" cxnId="{6CAE738F-F8A6-47FE-B22B-F7628B1EF6EC}">
      <dgm:prSet/>
      <dgm:spPr/>
      <dgm:t>
        <a:bodyPr/>
        <a:lstStyle/>
        <a:p>
          <a:endParaRPr lang="ro-MD"/>
        </a:p>
      </dgm:t>
    </dgm:pt>
    <dgm:pt modelId="{49316EB2-DBD4-462B-9B68-B379493AE9AF}">
      <dgm:prSet custT="1"/>
      <dgm:spPr/>
      <dgm:t>
        <a:bodyPr/>
        <a:lstStyle/>
        <a:p>
          <a:r>
            <a:rPr lang="ro-MD" sz="1200" b="1" dirty="0">
              <a:solidFill>
                <a:schemeClr val="tx1">
                  <a:lumMod val="75000"/>
                </a:schemeClr>
              </a:solidFill>
            </a:rPr>
            <a:t>Comitetul Tehnic Lungimi                              TC-L</a:t>
          </a:r>
        </a:p>
      </dgm:t>
    </dgm:pt>
    <dgm:pt modelId="{DD60835F-D41A-4C6F-AD2D-DAC8A62754E0}" type="parTrans" cxnId="{514FBFC1-7208-432A-B0B8-E9EE6A72BA51}">
      <dgm:prSet/>
      <dgm:spPr/>
      <dgm:t>
        <a:bodyPr/>
        <a:lstStyle/>
        <a:p>
          <a:endParaRPr lang="ro-MD"/>
        </a:p>
      </dgm:t>
    </dgm:pt>
    <dgm:pt modelId="{71D4B5A1-2BAB-4E80-8F9B-595D83A73A40}" type="sibTrans" cxnId="{514FBFC1-7208-432A-B0B8-E9EE6A72BA51}">
      <dgm:prSet/>
      <dgm:spPr/>
      <dgm:t>
        <a:bodyPr/>
        <a:lstStyle/>
        <a:p>
          <a:endParaRPr lang="ro-MD"/>
        </a:p>
      </dgm:t>
    </dgm:pt>
    <dgm:pt modelId="{DA09EC87-3954-4AF2-920D-1BE348B28384}">
      <dgm:prSet custT="1"/>
      <dgm:spPr/>
      <dgm:t>
        <a:bodyPr/>
        <a:lstStyle/>
        <a:p>
          <a:r>
            <a:rPr lang="ro-MD" sz="1100" b="1" dirty="0">
              <a:solidFill>
                <a:srgbClr val="002060"/>
              </a:solidFill>
            </a:rPr>
            <a:t>Comitetul Tehnic Metrologie Interdisciplinară TC-IM</a:t>
          </a:r>
        </a:p>
      </dgm:t>
    </dgm:pt>
    <dgm:pt modelId="{5D01E278-884C-45F2-8E81-4A7676B6898D}" type="parTrans" cxnId="{39ABA3B8-196B-4CBB-8BA3-9443A9FE4920}">
      <dgm:prSet/>
      <dgm:spPr/>
      <dgm:t>
        <a:bodyPr/>
        <a:lstStyle/>
        <a:p>
          <a:endParaRPr lang="ro-MD"/>
        </a:p>
      </dgm:t>
    </dgm:pt>
    <dgm:pt modelId="{FABF893D-BB86-4E2C-BC18-DC9693AC1987}" type="sibTrans" cxnId="{39ABA3B8-196B-4CBB-8BA3-9443A9FE4920}">
      <dgm:prSet/>
      <dgm:spPr/>
      <dgm:t>
        <a:bodyPr/>
        <a:lstStyle/>
        <a:p>
          <a:endParaRPr lang="ro-MD"/>
        </a:p>
      </dgm:t>
    </dgm:pt>
    <dgm:pt modelId="{2A9DEFCD-9509-45F4-8019-024AC7B2322C}">
      <dgm:prSet/>
      <dgm:spPr/>
      <dgm:t>
        <a:bodyPr/>
        <a:lstStyle/>
        <a:p>
          <a:r>
            <a:rPr lang="ro-RO" b="1" dirty="0">
              <a:solidFill>
                <a:srgbClr val="002060"/>
              </a:solidFill>
            </a:rPr>
            <a:t>Comitetul Tehnic pentru Timp și Frecvență                  TC-FT</a:t>
          </a:r>
          <a:endParaRPr lang="ru-RU" b="1" dirty="0">
            <a:solidFill>
              <a:srgbClr val="002060"/>
            </a:solidFill>
          </a:endParaRPr>
        </a:p>
      </dgm:t>
    </dgm:pt>
    <dgm:pt modelId="{7A4E5E2E-6EB0-479D-8C6F-AD0832B27177}" type="parTrans" cxnId="{76A8D955-8F6E-407B-BE15-E6631ED1B723}">
      <dgm:prSet/>
      <dgm:spPr/>
      <dgm:t>
        <a:bodyPr/>
        <a:lstStyle/>
        <a:p>
          <a:endParaRPr lang="ru-RU"/>
        </a:p>
      </dgm:t>
    </dgm:pt>
    <dgm:pt modelId="{123BAC56-938E-4645-A586-F976AD4C0E50}" type="sibTrans" cxnId="{76A8D955-8F6E-407B-BE15-E6631ED1B723}">
      <dgm:prSet/>
      <dgm:spPr/>
      <dgm:t>
        <a:bodyPr/>
        <a:lstStyle/>
        <a:p>
          <a:endParaRPr lang="ru-RU"/>
        </a:p>
      </dgm:t>
    </dgm:pt>
    <dgm:pt modelId="{DFD15B5B-3157-42E8-9DF4-934D5AB56659}">
      <dgm:prSet custT="1"/>
      <dgm:spPr/>
      <dgm:t>
        <a:bodyPr/>
        <a:lstStyle/>
        <a:p>
          <a:r>
            <a:rPr lang="ro-RO" sz="1200" b="1" dirty="0">
              <a:solidFill>
                <a:srgbClr val="002060"/>
              </a:solidFill>
            </a:rPr>
            <a:t>Comitetul Tehnic de Fotometrie și Radiometrie TC-FR</a:t>
          </a:r>
          <a:endParaRPr lang="ru-RU" sz="1200" b="1" dirty="0">
            <a:solidFill>
              <a:srgbClr val="002060"/>
            </a:solidFill>
          </a:endParaRPr>
        </a:p>
      </dgm:t>
    </dgm:pt>
    <dgm:pt modelId="{51183131-B90D-4ACA-892E-555A46EED488}" type="parTrans" cxnId="{6726EBCA-5737-4E34-B52D-867A7709F189}">
      <dgm:prSet/>
      <dgm:spPr/>
      <dgm:t>
        <a:bodyPr/>
        <a:lstStyle/>
        <a:p>
          <a:endParaRPr lang="ru-RU"/>
        </a:p>
      </dgm:t>
    </dgm:pt>
    <dgm:pt modelId="{8302410B-36B6-4348-86CB-9FAA7C3F640E}" type="sibTrans" cxnId="{6726EBCA-5737-4E34-B52D-867A7709F189}">
      <dgm:prSet/>
      <dgm:spPr/>
      <dgm:t>
        <a:bodyPr/>
        <a:lstStyle/>
        <a:p>
          <a:endParaRPr lang="ru-RU"/>
        </a:p>
      </dgm:t>
    </dgm:pt>
    <dgm:pt modelId="{CB26113D-3EA3-4DE5-AE2A-CC37AD331039}">
      <dgm:prSet/>
      <dgm:spPr/>
      <dgm:t>
        <a:bodyPr/>
        <a:lstStyle/>
        <a:p>
          <a:endParaRPr lang="ru-RU"/>
        </a:p>
      </dgm:t>
    </dgm:pt>
    <dgm:pt modelId="{02F9B9DF-A555-48DF-8D1F-A50E371ECFB1}" type="parTrans" cxnId="{DECA8447-282D-4ADC-B6DC-0012188B0113}">
      <dgm:prSet/>
      <dgm:spPr/>
      <dgm:t>
        <a:bodyPr/>
        <a:lstStyle/>
        <a:p>
          <a:endParaRPr lang="ru-RU"/>
        </a:p>
      </dgm:t>
    </dgm:pt>
    <dgm:pt modelId="{43C49E88-E8C2-4E2E-9291-E2816BF218D3}" type="sibTrans" cxnId="{DECA8447-282D-4ADC-B6DC-0012188B0113}">
      <dgm:prSet/>
      <dgm:spPr/>
      <dgm:t>
        <a:bodyPr/>
        <a:lstStyle/>
        <a:p>
          <a:endParaRPr lang="ru-RU"/>
        </a:p>
      </dgm:t>
    </dgm:pt>
    <dgm:pt modelId="{FB93DF66-5842-4763-9776-E5319E763F34}">
      <dgm:prSet/>
      <dgm:spPr/>
      <dgm:t>
        <a:bodyPr/>
        <a:lstStyle/>
        <a:p>
          <a:endParaRPr lang="ru-RU"/>
        </a:p>
      </dgm:t>
    </dgm:pt>
    <dgm:pt modelId="{7C60A15C-84ED-4309-8239-8A75603E11BC}" type="parTrans" cxnId="{2347CEDB-672D-4A9B-AB01-C592A4EBAC4F}">
      <dgm:prSet/>
      <dgm:spPr/>
      <dgm:t>
        <a:bodyPr/>
        <a:lstStyle/>
        <a:p>
          <a:endParaRPr lang="ru-RU"/>
        </a:p>
      </dgm:t>
    </dgm:pt>
    <dgm:pt modelId="{D066B04D-FF0C-44AD-9E1A-9A97799838E5}" type="sibTrans" cxnId="{2347CEDB-672D-4A9B-AB01-C592A4EBAC4F}">
      <dgm:prSet/>
      <dgm:spPr/>
      <dgm:t>
        <a:bodyPr/>
        <a:lstStyle/>
        <a:p>
          <a:endParaRPr lang="ru-RU"/>
        </a:p>
      </dgm:t>
    </dgm:pt>
    <dgm:pt modelId="{EECCE529-6F55-420A-8836-DA5C32F2697E}">
      <dgm:prSet custT="1"/>
      <dgm:spPr/>
      <dgm:t>
        <a:bodyPr/>
        <a:lstStyle/>
        <a:p>
          <a:r>
            <a:rPr lang="ro-RO" sz="1200" b="1" dirty="0">
              <a:solidFill>
                <a:srgbClr val="002060"/>
              </a:solidFill>
            </a:rPr>
            <a:t>Comitetul Tehnic pentru Termometrie TC-T</a:t>
          </a:r>
          <a:endParaRPr lang="ru-RU" sz="1200" b="1" dirty="0">
            <a:solidFill>
              <a:srgbClr val="002060"/>
            </a:solidFill>
          </a:endParaRPr>
        </a:p>
      </dgm:t>
    </dgm:pt>
    <dgm:pt modelId="{784A27EF-6B4D-46A5-ABA5-3F7AE396E886}" type="parTrans" cxnId="{BEDC239C-E56D-4D0D-BB4F-378C96435E9C}">
      <dgm:prSet/>
      <dgm:spPr/>
      <dgm:t>
        <a:bodyPr/>
        <a:lstStyle/>
        <a:p>
          <a:endParaRPr lang="ru-RU"/>
        </a:p>
      </dgm:t>
    </dgm:pt>
    <dgm:pt modelId="{C2F5BA63-1013-45BA-A982-53DFE16D5B4C}" type="sibTrans" cxnId="{BEDC239C-E56D-4D0D-BB4F-378C96435E9C}">
      <dgm:prSet/>
      <dgm:spPr/>
      <dgm:t>
        <a:bodyPr/>
        <a:lstStyle/>
        <a:p>
          <a:endParaRPr lang="ru-RU"/>
        </a:p>
      </dgm:t>
    </dgm:pt>
    <dgm:pt modelId="{5F432500-D38F-4F55-A657-AEA0E7D9D901}" type="pres">
      <dgm:prSet presAssocID="{650ABB8E-4D82-42A4-9641-EC97DEF50F9E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47FD09B-B9F8-46A7-950D-983099322178}" type="pres">
      <dgm:prSet presAssocID="{12B6AE24-FB61-481F-A6AA-7F78A2A8CDFC}" presName="centerShape" presStyleLbl="node0" presStyleIdx="0" presStyleCnt="1"/>
      <dgm:spPr/>
      <dgm:t>
        <a:bodyPr/>
        <a:lstStyle/>
        <a:p>
          <a:endParaRPr lang="ru-RU"/>
        </a:p>
      </dgm:t>
    </dgm:pt>
    <dgm:pt modelId="{236974DF-3AFC-4382-9648-B0F8A0BF6AC4}" type="pres">
      <dgm:prSet presAssocID="{5FB6DF48-AAB6-4CE8-BE5F-DC5AD01BFDB4}" presName="parTrans" presStyleLbl="bgSibTrans2D1" presStyleIdx="0" presStyleCnt="11" custAng="10800000" custScaleX="76047" custLinFactNeighborX="10011" custLinFactNeighborY="28309"/>
      <dgm:spPr/>
      <dgm:t>
        <a:bodyPr/>
        <a:lstStyle/>
        <a:p>
          <a:endParaRPr lang="ru-RU"/>
        </a:p>
      </dgm:t>
    </dgm:pt>
    <dgm:pt modelId="{A4E06A62-5891-4755-A1F8-A48FDCBD2CE8}" type="pres">
      <dgm:prSet presAssocID="{ABA5F31D-D049-407D-A4BB-5FFE32E8B1BA}" presName="node" presStyleLbl="node1" presStyleIdx="0" presStyleCnt="11" custScaleX="130027" custScaleY="122791" custRadScaleRad="972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C5D868-5CD4-4A26-A7EE-7F8FB57CF426}" type="pres">
      <dgm:prSet presAssocID="{216C38A9-C9CD-4C3F-9F89-B2A71CFEC3B4}" presName="parTrans" presStyleLbl="bgSibTrans2D1" presStyleIdx="1" presStyleCnt="11" custAng="10654783" custScaleX="69379" custScaleY="101331" custLinFactNeighborX="15984" custLinFactNeighborY="34144"/>
      <dgm:spPr/>
      <dgm:t>
        <a:bodyPr/>
        <a:lstStyle/>
        <a:p>
          <a:endParaRPr lang="ru-RU"/>
        </a:p>
      </dgm:t>
    </dgm:pt>
    <dgm:pt modelId="{24F089D4-F23E-41F8-A23F-25BC94AFF66C}" type="pres">
      <dgm:prSet presAssocID="{6871295A-FC87-4689-A8EE-3567690061AA}" presName="node" presStyleLbl="node1" presStyleIdx="1" presStyleCnt="11" custScaleX="133629" custScaleY="145225" custRadScaleRad="100024" custRadScaleInc="-49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17CAAE-01FC-4C2A-981E-02902744DFBD}" type="pres">
      <dgm:prSet presAssocID="{305AF168-C9C1-49D8-B3F3-402086AC1134}" presName="parTrans" presStyleLbl="bgSibTrans2D1" presStyleIdx="2" presStyleCnt="11" custAng="10690026" custScaleX="64934" custLinFactNeighborX="9990" custLinFactNeighborY="40352"/>
      <dgm:spPr/>
      <dgm:t>
        <a:bodyPr/>
        <a:lstStyle/>
        <a:p>
          <a:endParaRPr lang="ru-RU"/>
        </a:p>
      </dgm:t>
    </dgm:pt>
    <dgm:pt modelId="{158172FA-A14E-460F-9074-70E6ADBC7768}" type="pres">
      <dgm:prSet presAssocID="{CB732849-069F-4380-A1A7-E86CADEB52D6}" presName="node" presStyleLbl="node1" presStyleIdx="2" presStyleCnt="11" custScaleX="213252" custScaleY="104113" custRadScaleRad="105209" custRadScaleInc="-227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B69215-C324-4222-91F3-11D16C4BD821}" type="pres">
      <dgm:prSet presAssocID="{444448B2-3CD3-4D28-9C6B-4B48ED5C6362}" presName="parTrans" presStyleLbl="bgSibTrans2D1" presStyleIdx="3" presStyleCnt="11" custAng="10916066" custScaleX="69953" custLinFactNeighborX="10712" custLinFactNeighborY="11366"/>
      <dgm:spPr/>
      <dgm:t>
        <a:bodyPr/>
        <a:lstStyle/>
        <a:p>
          <a:endParaRPr lang="ru-RU"/>
        </a:p>
      </dgm:t>
    </dgm:pt>
    <dgm:pt modelId="{CF7BBDFB-3751-41A4-81E8-9DF58750ADFD}" type="pres">
      <dgm:prSet presAssocID="{A05A6F4A-3A1A-4604-9228-B04E00994643}" presName="node" presStyleLbl="node1" presStyleIdx="3" presStyleCnt="11" custScaleX="250259" custScaleY="78616" custRadScaleRad="114195" custRadScaleInc="-653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EE8E1A-E157-4392-8041-3CC51FECABB4}" type="pres">
      <dgm:prSet presAssocID="{618328E3-AE07-4FAC-9DB2-50588E4FB2DC}" presName="parTrans" presStyleLbl="bgSibTrans2D1" presStyleIdx="4" presStyleCnt="11" custAng="10772346" custScaleX="49861" custScaleY="111762" custLinFactNeighborX="4015" custLinFactNeighborY="40881"/>
      <dgm:spPr/>
      <dgm:t>
        <a:bodyPr/>
        <a:lstStyle/>
        <a:p>
          <a:endParaRPr lang="ru-RU"/>
        </a:p>
      </dgm:t>
    </dgm:pt>
    <dgm:pt modelId="{1AF783D1-C20D-4C84-96CB-ADDE7C538577}" type="pres">
      <dgm:prSet presAssocID="{CACAFDFA-62E2-4F63-9302-73537D29D276}" presName="node" presStyleLbl="node1" presStyleIdx="4" presStyleCnt="11" custScaleX="134685" custScaleY="207240" custRadScaleRad="96999" custRadScaleInc="-35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B2E4D9-7DFB-403A-BF06-C22662ACCE2D}" type="pres">
      <dgm:prSet presAssocID="{18EE4773-62D1-48F0-B7DA-CF25B7ECE7E8}" presName="parTrans" presStyleLbl="bgSibTrans2D1" presStyleIdx="5" presStyleCnt="11" custAng="10890548" custScaleX="63182" custScaleY="102563" custLinFactNeighborX="-1793" custLinFactNeighborY="41549" custRadScaleRad="49890" custRadScaleInc="-2147483648"/>
      <dgm:spPr/>
      <dgm:t>
        <a:bodyPr/>
        <a:lstStyle/>
        <a:p>
          <a:endParaRPr lang="ru-RU"/>
        </a:p>
      </dgm:t>
    </dgm:pt>
    <dgm:pt modelId="{367E83C2-D3A9-44AA-A475-77492E99C0F6}" type="pres">
      <dgm:prSet presAssocID="{58150742-2E40-4988-BA5E-826C4DA5D8D6}" presName="node" presStyleLbl="node1" presStyleIdx="5" presStyleCnt="11" custScaleX="128565" custScaleY="155940" custRadScaleRad="96873" custRadScaleInc="91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171A60-06F0-4969-A774-BD26E8CFEFAC}" type="pres">
      <dgm:prSet presAssocID="{5D01E278-884C-45F2-8E81-4A7676B6898D}" presName="parTrans" presStyleLbl="bgSibTrans2D1" presStyleIdx="6" presStyleCnt="11" custAng="10688171" custScaleX="67532" custScaleY="109155" custLinFactNeighborX="-2301" custLinFactNeighborY="19328"/>
      <dgm:spPr/>
      <dgm:t>
        <a:bodyPr/>
        <a:lstStyle/>
        <a:p>
          <a:endParaRPr lang="ru-RU"/>
        </a:p>
      </dgm:t>
    </dgm:pt>
    <dgm:pt modelId="{B34354CB-3FD9-4181-8002-E51A949B6F89}" type="pres">
      <dgm:prSet presAssocID="{DA09EC87-3954-4AF2-920D-1BE348B28384}" presName="node" presStyleLbl="node1" presStyleIdx="6" presStyleCnt="11" custScaleX="123886" custScaleY="144768" custRadScaleRad="105690" custRadScaleInc="59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7980E2-E294-4DF8-BF30-F83CDAFCD220}" type="pres">
      <dgm:prSet presAssocID="{DD60835F-D41A-4C6F-AD2D-DAC8A62754E0}" presName="parTrans" presStyleLbl="bgSibTrans2D1" presStyleIdx="7" presStyleCnt="11" custAng="10696182" custScaleX="66580" custScaleY="128046" custLinFactNeighborX="-8391" custLinFactNeighborY="72543" custRadScaleRad="282224"/>
      <dgm:spPr/>
      <dgm:t>
        <a:bodyPr/>
        <a:lstStyle/>
        <a:p>
          <a:endParaRPr lang="ru-RU"/>
        </a:p>
      </dgm:t>
    </dgm:pt>
    <dgm:pt modelId="{921334B9-8915-468B-8F1B-C00F5DAFB355}" type="pres">
      <dgm:prSet presAssocID="{49316EB2-DBD4-462B-9B68-B379493AE9AF}" presName="node" presStyleLbl="node1" presStyleIdx="7" presStyleCnt="11" custScaleX="138382" custScaleY="102181" custRadScaleRad="112567" custRadScaleInc="13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13A4A4-BBA8-4F40-950F-69EB542AF0BA}" type="pres">
      <dgm:prSet presAssocID="{784A27EF-6B4D-46A5-ABA5-3F7AE396E886}" presName="parTrans" presStyleLbl="bgSibTrans2D1" presStyleIdx="8" presStyleCnt="11" custAng="15294909" custFlipVert="1" custScaleX="71790" custScaleY="103431" custLinFactNeighborX="-6661" custLinFactNeighborY="48668"/>
      <dgm:spPr/>
      <dgm:t>
        <a:bodyPr/>
        <a:lstStyle/>
        <a:p>
          <a:endParaRPr lang="ru-RU"/>
        </a:p>
      </dgm:t>
    </dgm:pt>
    <dgm:pt modelId="{2545D7B9-7F9D-42D7-A703-BA1935EDA435}" type="pres">
      <dgm:prSet presAssocID="{EECCE529-6F55-420A-8836-DA5C32F2697E}" presName="node" presStyleLbl="node1" presStyleIdx="8" presStyleCnt="11" custScaleX="143854" custScaleY="112299" custRadScaleRad="110204" custRadScaleInc="-63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C12E72-C1A6-44B8-A9D0-96741AD82625}" type="pres">
      <dgm:prSet presAssocID="{51183131-B90D-4ACA-892E-555A46EED488}" presName="parTrans" presStyleLbl="bgSibTrans2D1" presStyleIdx="9" presStyleCnt="11" custAng="10608025" custScaleX="65198" custScaleY="129399" custLinFactNeighborX="-6288"/>
      <dgm:spPr/>
      <dgm:t>
        <a:bodyPr/>
        <a:lstStyle/>
        <a:p>
          <a:endParaRPr lang="ru-RU"/>
        </a:p>
      </dgm:t>
    </dgm:pt>
    <dgm:pt modelId="{761977FB-8773-4C3E-877D-4658DF06D9FC}" type="pres">
      <dgm:prSet presAssocID="{DFD15B5B-3157-42E8-9DF4-934D5AB56659}" presName="node" presStyleLbl="node1" presStyleIdx="9" presStyleCnt="11" custScaleX="161404" custScaleY="164916" custRadScaleRad="102728" custRadScaleInc="58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C00A3F-E8D6-40BF-8B4C-1C0BF99A30D3}" type="pres">
      <dgm:prSet presAssocID="{7A4E5E2E-6EB0-479D-8C6F-AD0832B27177}" presName="parTrans" presStyleLbl="bgSibTrans2D1" presStyleIdx="10" presStyleCnt="11" custAng="10800000" custScaleX="56373" custScaleY="119606" custLinFactNeighborX="-12872" custLinFactNeighborY="36501"/>
      <dgm:spPr/>
      <dgm:t>
        <a:bodyPr/>
        <a:lstStyle/>
        <a:p>
          <a:endParaRPr lang="ru-RU"/>
        </a:p>
      </dgm:t>
    </dgm:pt>
    <dgm:pt modelId="{9F43C101-258F-4904-9F04-532C1DE865D1}" type="pres">
      <dgm:prSet presAssocID="{2A9DEFCD-9509-45F4-8019-024AC7B2322C}" presName="node" presStyleLbl="node1" presStyleIdx="10" presStyleCnt="11" custScaleX="221804" custScaleY="127842" custRadScaleRad="110920" custRadScaleInc="27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73F9C48-6A14-4C02-847B-7FE24457E52C}" type="presOf" srcId="{6871295A-FC87-4689-A8EE-3567690061AA}" destId="{24F089D4-F23E-41F8-A23F-25BC94AFF66C}" srcOrd="0" destOrd="0" presId="urn:microsoft.com/office/officeart/2005/8/layout/radial4"/>
    <dgm:cxn modelId="{3A7BA906-FF5B-445F-8537-E10A9F10AA84}" type="presOf" srcId="{2A9DEFCD-9509-45F4-8019-024AC7B2322C}" destId="{9F43C101-258F-4904-9F04-532C1DE865D1}" srcOrd="0" destOrd="0" presId="urn:microsoft.com/office/officeart/2005/8/layout/radial4"/>
    <dgm:cxn modelId="{B11B4AF8-A6BC-4B5C-B4E8-E008A4ADC757}" type="presOf" srcId="{CACAFDFA-62E2-4F63-9302-73537D29D276}" destId="{1AF783D1-C20D-4C84-96CB-ADDE7C538577}" srcOrd="0" destOrd="0" presId="urn:microsoft.com/office/officeart/2005/8/layout/radial4"/>
    <dgm:cxn modelId="{86FEF406-0728-4EF5-BA90-435F6D996A48}" type="presOf" srcId="{18EE4773-62D1-48F0-B7DA-CF25B7ECE7E8}" destId="{A2B2E4D9-7DFB-403A-BF06-C22662ACCE2D}" srcOrd="0" destOrd="0" presId="urn:microsoft.com/office/officeart/2005/8/layout/radial4"/>
    <dgm:cxn modelId="{A4F3038F-697D-4130-A008-17C1F450C352}" type="presOf" srcId="{618328E3-AE07-4FAC-9DB2-50588E4FB2DC}" destId="{92EE8E1A-E157-4392-8041-3CC51FECABB4}" srcOrd="0" destOrd="0" presId="urn:microsoft.com/office/officeart/2005/8/layout/radial4"/>
    <dgm:cxn modelId="{860ACF81-8ABC-4413-BAFD-304A9D48569E}" type="presOf" srcId="{305AF168-C9C1-49D8-B3F3-402086AC1134}" destId="{F017CAAE-01FC-4C2A-981E-02902744DFBD}" srcOrd="0" destOrd="0" presId="urn:microsoft.com/office/officeart/2005/8/layout/radial4"/>
    <dgm:cxn modelId="{0984CAC8-020F-4981-8BB4-4C7D832F31A8}" type="presOf" srcId="{58150742-2E40-4988-BA5E-826C4DA5D8D6}" destId="{367E83C2-D3A9-44AA-A475-77492E99C0F6}" srcOrd="0" destOrd="0" presId="urn:microsoft.com/office/officeart/2005/8/layout/radial4"/>
    <dgm:cxn modelId="{39ABA3B8-196B-4CBB-8BA3-9443A9FE4920}" srcId="{12B6AE24-FB61-481F-A6AA-7F78A2A8CDFC}" destId="{DA09EC87-3954-4AF2-920D-1BE348B28384}" srcOrd="6" destOrd="0" parTransId="{5D01E278-884C-45F2-8E81-4A7676B6898D}" sibTransId="{FABF893D-BB86-4E2C-BC18-DC9693AC1987}"/>
    <dgm:cxn modelId="{76A8D955-8F6E-407B-BE15-E6631ED1B723}" srcId="{12B6AE24-FB61-481F-A6AA-7F78A2A8CDFC}" destId="{2A9DEFCD-9509-45F4-8019-024AC7B2322C}" srcOrd="10" destOrd="0" parTransId="{7A4E5E2E-6EB0-479D-8C6F-AD0832B27177}" sibTransId="{123BAC56-938E-4645-A586-F976AD4C0E50}"/>
    <dgm:cxn modelId="{65F29BB2-14F7-48AD-9B47-B2B3D11BAFC5}" srcId="{650ABB8E-4D82-42A4-9641-EC97DEF50F9E}" destId="{12B6AE24-FB61-481F-A6AA-7F78A2A8CDFC}" srcOrd="0" destOrd="0" parTransId="{A0E812E2-0A91-4501-9A44-9B9DCD6D15A7}" sibTransId="{EE4F4E0C-E532-45C8-A83D-FF61018CA80C}"/>
    <dgm:cxn modelId="{75ABAE46-0D93-42D7-9E2D-45E1F810FB16}" type="presOf" srcId="{12B6AE24-FB61-481F-A6AA-7F78A2A8CDFC}" destId="{C47FD09B-B9F8-46A7-950D-983099322178}" srcOrd="0" destOrd="0" presId="urn:microsoft.com/office/officeart/2005/8/layout/radial4"/>
    <dgm:cxn modelId="{6CAE738F-F8A6-47FE-B22B-F7628B1EF6EC}" srcId="{12B6AE24-FB61-481F-A6AA-7F78A2A8CDFC}" destId="{CACAFDFA-62E2-4F63-9302-73537D29D276}" srcOrd="4" destOrd="0" parTransId="{618328E3-AE07-4FAC-9DB2-50588E4FB2DC}" sibTransId="{626F34A9-44AA-4093-86CC-FFE2958F77DE}"/>
    <dgm:cxn modelId="{56ED6E1C-E7CB-461A-AE60-2B9E5EF9AF1F}" type="presOf" srcId="{51183131-B90D-4ACA-892E-555A46EED488}" destId="{05C12E72-C1A6-44B8-A9D0-96741AD82625}" srcOrd="0" destOrd="0" presId="urn:microsoft.com/office/officeart/2005/8/layout/radial4"/>
    <dgm:cxn modelId="{29AF3017-E244-45BF-8E8F-C2FCB86F88B6}" type="presOf" srcId="{CB732849-069F-4380-A1A7-E86CADEB52D6}" destId="{158172FA-A14E-460F-9074-70E6ADBC7768}" srcOrd="0" destOrd="0" presId="urn:microsoft.com/office/officeart/2005/8/layout/radial4"/>
    <dgm:cxn modelId="{9633A6DC-671C-4DD5-9853-F5151043AA56}" srcId="{12B6AE24-FB61-481F-A6AA-7F78A2A8CDFC}" destId="{A05A6F4A-3A1A-4604-9228-B04E00994643}" srcOrd="3" destOrd="0" parTransId="{444448B2-3CD3-4D28-9C6B-4B48ED5C6362}" sibTransId="{258C5D4F-9ACA-45A3-B59D-42AF0847A643}"/>
    <dgm:cxn modelId="{54A8A884-5F81-4B8E-BF5C-5F18248B794A}" type="presOf" srcId="{784A27EF-6B4D-46A5-ABA5-3F7AE396E886}" destId="{3413A4A4-BBA8-4F40-950F-69EB542AF0BA}" srcOrd="0" destOrd="0" presId="urn:microsoft.com/office/officeart/2005/8/layout/radial4"/>
    <dgm:cxn modelId="{6E8E2C3B-74B0-4CB3-AB58-FF009D328264}" type="presOf" srcId="{216C38A9-C9CD-4C3F-9F89-B2A71CFEC3B4}" destId="{A4C5D868-5CD4-4A26-A7EE-7F8FB57CF426}" srcOrd="0" destOrd="0" presId="urn:microsoft.com/office/officeart/2005/8/layout/radial4"/>
    <dgm:cxn modelId="{01A5830F-9CE6-4B51-B3FF-872D8E37423F}" type="presOf" srcId="{ABA5F31D-D049-407D-A4BB-5FFE32E8B1BA}" destId="{A4E06A62-5891-4755-A1F8-A48FDCBD2CE8}" srcOrd="0" destOrd="0" presId="urn:microsoft.com/office/officeart/2005/8/layout/radial4"/>
    <dgm:cxn modelId="{81575B0C-EE33-46AF-8635-B39021697A32}" type="presOf" srcId="{A05A6F4A-3A1A-4604-9228-B04E00994643}" destId="{CF7BBDFB-3751-41A4-81E8-9DF58750ADFD}" srcOrd="0" destOrd="0" presId="urn:microsoft.com/office/officeart/2005/8/layout/radial4"/>
    <dgm:cxn modelId="{61168578-9FB2-4927-A372-63915F8E2DEE}" srcId="{12B6AE24-FB61-481F-A6AA-7F78A2A8CDFC}" destId="{6871295A-FC87-4689-A8EE-3567690061AA}" srcOrd="1" destOrd="0" parTransId="{216C38A9-C9CD-4C3F-9F89-B2A71CFEC3B4}" sibTransId="{613C4183-67E3-48EA-9A00-36CC91711FC0}"/>
    <dgm:cxn modelId="{2347CEDB-672D-4A9B-AB01-C592A4EBAC4F}" srcId="{650ABB8E-4D82-42A4-9641-EC97DEF50F9E}" destId="{FB93DF66-5842-4763-9776-E5319E763F34}" srcOrd="2" destOrd="0" parTransId="{7C60A15C-84ED-4309-8239-8A75603E11BC}" sibTransId="{D066B04D-FF0C-44AD-9E1A-9A97799838E5}"/>
    <dgm:cxn modelId="{D08C014B-D8F5-4AB8-B8E1-499349A4FBB1}" type="presOf" srcId="{650ABB8E-4D82-42A4-9641-EC97DEF50F9E}" destId="{5F432500-D38F-4F55-A657-AEA0E7D9D901}" srcOrd="0" destOrd="0" presId="urn:microsoft.com/office/officeart/2005/8/layout/radial4"/>
    <dgm:cxn modelId="{44CC82FF-3CC3-41A9-A814-1F7AAE39A163}" type="presOf" srcId="{DFD15B5B-3157-42E8-9DF4-934D5AB56659}" destId="{761977FB-8773-4C3E-877D-4658DF06D9FC}" srcOrd="0" destOrd="0" presId="urn:microsoft.com/office/officeart/2005/8/layout/radial4"/>
    <dgm:cxn modelId="{C167BE20-438B-4859-B58D-78C049E991DB}" type="presOf" srcId="{EECCE529-6F55-420A-8836-DA5C32F2697E}" destId="{2545D7B9-7F9D-42D7-A703-BA1935EDA435}" srcOrd="0" destOrd="0" presId="urn:microsoft.com/office/officeart/2005/8/layout/radial4"/>
    <dgm:cxn modelId="{B9776AE2-A0B8-4EFD-BAB8-C5214C29F097}" srcId="{12B6AE24-FB61-481F-A6AA-7F78A2A8CDFC}" destId="{ABA5F31D-D049-407D-A4BB-5FFE32E8B1BA}" srcOrd="0" destOrd="0" parTransId="{5FB6DF48-AAB6-4CE8-BE5F-DC5AD01BFDB4}" sibTransId="{06C00FF0-13C4-4008-A361-8CDC419761EE}"/>
    <dgm:cxn modelId="{7008B317-267C-40D1-9333-2884BBDA4FC2}" srcId="{12B6AE24-FB61-481F-A6AA-7F78A2A8CDFC}" destId="{58150742-2E40-4988-BA5E-826C4DA5D8D6}" srcOrd="5" destOrd="0" parTransId="{18EE4773-62D1-48F0-B7DA-CF25B7ECE7E8}" sibTransId="{B3BCDE7C-1A8A-4438-927F-924D3CFE0F42}"/>
    <dgm:cxn modelId="{B427F877-2E85-4C1F-AB07-5CE3D3B1C737}" srcId="{12B6AE24-FB61-481F-A6AA-7F78A2A8CDFC}" destId="{CB732849-069F-4380-A1A7-E86CADEB52D6}" srcOrd="2" destOrd="0" parTransId="{305AF168-C9C1-49D8-B3F3-402086AC1134}" sibTransId="{136DC9F0-1DD0-426E-99DA-39F90540BE77}"/>
    <dgm:cxn modelId="{4872E516-C4B9-4456-A400-8DFE9A47296F}" type="presOf" srcId="{444448B2-3CD3-4D28-9C6B-4B48ED5C6362}" destId="{BCB69215-C324-4222-91F3-11D16C4BD821}" srcOrd="0" destOrd="0" presId="urn:microsoft.com/office/officeart/2005/8/layout/radial4"/>
    <dgm:cxn modelId="{2F5CDFEC-DA9A-44BB-8040-860B7E8F832F}" type="presOf" srcId="{DD60835F-D41A-4C6F-AD2D-DAC8A62754E0}" destId="{147980E2-E294-4DF8-BF30-F83CDAFCD220}" srcOrd="0" destOrd="0" presId="urn:microsoft.com/office/officeart/2005/8/layout/radial4"/>
    <dgm:cxn modelId="{DECA8447-282D-4ADC-B6DC-0012188B0113}" srcId="{650ABB8E-4D82-42A4-9641-EC97DEF50F9E}" destId="{CB26113D-3EA3-4DE5-AE2A-CC37AD331039}" srcOrd="1" destOrd="0" parTransId="{02F9B9DF-A555-48DF-8D1F-A50E371ECFB1}" sibTransId="{43C49E88-E8C2-4E2E-9291-E2816BF218D3}"/>
    <dgm:cxn modelId="{6133981D-F2D6-43DD-823F-81617F09D8CC}" type="presOf" srcId="{49316EB2-DBD4-462B-9B68-B379493AE9AF}" destId="{921334B9-8915-468B-8F1B-C00F5DAFB355}" srcOrd="0" destOrd="0" presId="urn:microsoft.com/office/officeart/2005/8/layout/radial4"/>
    <dgm:cxn modelId="{183583BE-D7B6-4EFD-8E62-FA31FB8961AE}" type="presOf" srcId="{7A4E5E2E-6EB0-479D-8C6F-AD0832B27177}" destId="{38C00A3F-E8D6-40BF-8B4C-1C0BF99A30D3}" srcOrd="0" destOrd="0" presId="urn:microsoft.com/office/officeart/2005/8/layout/radial4"/>
    <dgm:cxn modelId="{B5A5CEE9-A115-4AE9-BFFE-110A1953962E}" type="presOf" srcId="{DA09EC87-3954-4AF2-920D-1BE348B28384}" destId="{B34354CB-3FD9-4181-8002-E51A949B6F89}" srcOrd="0" destOrd="0" presId="urn:microsoft.com/office/officeart/2005/8/layout/radial4"/>
    <dgm:cxn modelId="{8FEB5A73-85F3-4A27-A39D-C0052460E6C0}" type="presOf" srcId="{5D01E278-884C-45F2-8E81-4A7676B6898D}" destId="{C6171A60-06F0-4969-A774-BD26E8CFEFAC}" srcOrd="0" destOrd="0" presId="urn:microsoft.com/office/officeart/2005/8/layout/radial4"/>
    <dgm:cxn modelId="{30DECBEE-A327-4A65-ACD7-2C2EDFE9812D}" type="presOf" srcId="{5FB6DF48-AAB6-4CE8-BE5F-DC5AD01BFDB4}" destId="{236974DF-3AFC-4382-9648-B0F8A0BF6AC4}" srcOrd="0" destOrd="0" presId="urn:microsoft.com/office/officeart/2005/8/layout/radial4"/>
    <dgm:cxn modelId="{BEDC239C-E56D-4D0D-BB4F-378C96435E9C}" srcId="{12B6AE24-FB61-481F-A6AA-7F78A2A8CDFC}" destId="{EECCE529-6F55-420A-8836-DA5C32F2697E}" srcOrd="8" destOrd="0" parTransId="{784A27EF-6B4D-46A5-ABA5-3F7AE396E886}" sibTransId="{C2F5BA63-1013-45BA-A982-53DFE16D5B4C}"/>
    <dgm:cxn modelId="{514FBFC1-7208-432A-B0B8-E9EE6A72BA51}" srcId="{12B6AE24-FB61-481F-A6AA-7F78A2A8CDFC}" destId="{49316EB2-DBD4-462B-9B68-B379493AE9AF}" srcOrd="7" destOrd="0" parTransId="{DD60835F-D41A-4C6F-AD2D-DAC8A62754E0}" sibTransId="{71D4B5A1-2BAB-4E80-8F9B-595D83A73A40}"/>
    <dgm:cxn modelId="{6726EBCA-5737-4E34-B52D-867A7709F189}" srcId="{12B6AE24-FB61-481F-A6AA-7F78A2A8CDFC}" destId="{DFD15B5B-3157-42E8-9DF4-934D5AB56659}" srcOrd="9" destOrd="0" parTransId="{51183131-B90D-4ACA-892E-555A46EED488}" sibTransId="{8302410B-36B6-4348-86CB-9FAA7C3F640E}"/>
    <dgm:cxn modelId="{0B35F553-4615-4B90-A3D1-604F48EEE409}" type="presParOf" srcId="{5F432500-D38F-4F55-A657-AEA0E7D9D901}" destId="{C47FD09B-B9F8-46A7-950D-983099322178}" srcOrd="0" destOrd="0" presId="urn:microsoft.com/office/officeart/2005/8/layout/radial4"/>
    <dgm:cxn modelId="{A09A8EEF-326D-45FC-B154-7AA361FA801C}" type="presParOf" srcId="{5F432500-D38F-4F55-A657-AEA0E7D9D901}" destId="{236974DF-3AFC-4382-9648-B0F8A0BF6AC4}" srcOrd="1" destOrd="0" presId="urn:microsoft.com/office/officeart/2005/8/layout/radial4"/>
    <dgm:cxn modelId="{86350DDF-B810-40A5-BEF8-7E35AF300079}" type="presParOf" srcId="{5F432500-D38F-4F55-A657-AEA0E7D9D901}" destId="{A4E06A62-5891-4755-A1F8-A48FDCBD2CE8}" srcOrd="2" destOrd="0" presId="urn:microsoft.com/office/officeart/2005/8/layout/radial4"/>
    <dgm:cxn modelId="{D00EEFE1-F59B-453F-A3AA-96DB3C5719FA}" type="presParOf" srcId="{5F432500-D38F-4F55-A657-AEA0E7D9D901}" destId="{A4C5D868-5CD4-4A26-A7EE-7F8FB57CF426}" srcOrd="3" destOrd="0" presId="urn:microsoft.com/office/officeart/2005/8/layout/radial4"/>
    <dgm:cxn modelId="{AE6F84DA-F914-41C1-A54A-951BF9829189}" type="presParOf" srcId="{5F432500-D38F-4F55-A657-AEA0E7D9D901}" destId="{24F089D4-F23E-41F8-A23F-25BC94AFF66C}" srcOrd="4" destOrd="0" presId="urn:microsoft.com/office/officeart/2005/8/layout/radial4"/>
    <dgm:cxn modelId="{43264243-0709-4DB9-8ACE-57EE4D160BB1}" type="presParOf" srcId="{5F432500-D38F-4F55-A657-AEA0E7D9D901}" destId="{F017CAAE-01FC-4C2A-981E-02902744DFBD}" srcOrd="5" destOrd="0" presId="urn:microsoft.com/office/officeart/2005/8/layout/radial4"/>
    <dgm:cxn modelId="{9D1CAE88-4192-4481-AE56-D5A823E5E8C9}" type="presParOf" srcId="{5F432500-D38F-4F55-A657-AEA0E7D9D901}" destId="{158172FA-A14E-460F-9074-70E6ADBC7768}" srcOrd="6" destOrd="0" presId="urn:microsoft.com/office/officeart/2005/8/layout/radial4"/>
    <dgm:cxn modelId="{B51EA55E-AF79-4FB6-BA3C-AF9081423ABB}" type="presParOf" srcId="{5F432500-D38F-4F55-A657-AEA0E7D9D901}" destId="{BCB69215-C324-4222-91F3-11D16C4BD821}" srcOrd="7" destOrd="0" presId="urn:microsoft.com/office/officeart/2005/8/layout/radial4"/>
    <dgm:cxn modelId="{B6DEBC97-433A-4809-AA8E-C5B54F58FCDD}" type="presParOf" srcId="{5F432500-D38F-4F55-A657-AEA0E7D9D901}" destId="{CF7BBDFB-3751-41A4-81E8-9DF58750ADFD}" srcOrd="8" destOrd="0" presId="urn:microsoft.com/office/officeart/2005/8/layout/radial4"/>
    <dgm:cxn modelId="{5BDEBFDE-6A26-4EB7-B348-7810D2F73F96}" type="presParOf" srcId="{5F432500-D38F-4F55-A657-AEA0E7D9D901}" destId="{92EE8E1A-E157-4392-8041-3CC51FECABB4}" srcOrd="9" destOrd="0" presId="urn:microsoft.com/office/officeart/2005/8/layout/radial4"/>
    <dgm:cxn modelId="{E23734DF-A5C1-414E-A2A8-B8273C26677E}" type="presParOf" srcId="{5F432500-D38F-4F55-A657-AEA0E7D9D901}" destId="{1AF783D1-C20D-4C84-96CB-ADDE7C538577}" srcOrd="10" destOrd="0" presId="urn:microsoft.com/office/officeart/2005/8/layout/radial4"/>
    <dgm:cxn modelId="{77C567F8-4ED6-49AF-89C3-0755D1BCC421}" type="presParOf" srcId="{5F432500-D38F-4F55-A657-AEA0E7D9D901}" destId="{A2B2E4D9-7DFB-403A-BF06-C22662ACCE2D}" srcOrd="11" destOrd="0" presId="urn:microsoft.com/office/officeart/2005/8/layout/radial4"/>
    <dgm:cxn modelId="{4CA7BC02-EDA8-4B4A-AA69-D7FE7D9D25DE}" type="presParOf" srcId="{5F432500-D38F-4F55-A657-AEA0E7D9D901}" destId="{367E83C2-D3A9-44AA-A475-77492E99C0F6}" srcOrd="12" destOrd="0" presId="urn:microsoft.com/office/officeart/2005/8/layout/radial4"/>
    <dgm:cxn modelId="{FE8CF0CD-C776-4EA6-A09C-887CA3A28343}" type="presParOf" srcId="{5F432500-D38F-4F55-A657-AEA0E7D9D901}" destId="{C6171A60-06F0-4969-A774-BD26E8CFEFAC}" srcOrd="13" destOrd="0" presId="urn:microsoft.com/office/officeart/2005/8/layout/radial4"/>
    <dgm:cxn modelId="{BCC69B57-0FDF-4F99-9D60-557A00F06589}" type="presParOf" srcId="{5F432500-D38F-4F55-A657-AEA0E7D9D901}" destId="{B34354CB-3FD9-4181-8002-E51A949B6F89}" srcOrd="14" destOrd="0" presId="urn:microsoft.com/office/officeart/2005/8/layout/radial4"/>
    <dgm:cxn modelId="{7AB88703-5516-428E-84DE-518EE1A7B632}" type="presParOf" srcId="{5F432500-D38F-4F55-A657-AEA0E7D9D901}" destId="{147980E2-E294-4DF8-BF30-F83CDAFCD220}" srcOrd="15" destOrd="0" presId="urn:microsoft.com/office/officeart/2005/8/layout/radial4"/>
    <dgm:cxn modelId="{C9BB6DCC-098A-42A1-B74E-3FE31ECEE6BE}" type="presParOf" srcId="{5F432500-D38F-4F55-A657-AEA0E7D9D901}" destId="{921334B9-8915-468B-8F1B-C00F5DAFB355}" srcOrd="16" destOrd="0" presId="urn:microsoft.com/office/officeart/2005/8/layout/radial4"/>
    <dgm:cxn modelId="{A05D541C-EEBE-4E35-AA26-207045385953}" type="presParOf" srcId="{5F432500-D38F-4F55-A657-AEA0E7D9D901}" destId="{3413A4A4-BBA8-4F40-950F-69EB542AF0BA}" srcOrd="17" destOrd="0" presId="urn:microsoft.com/office/officeart/2005/8/layout/radial4"/>
    <dgm:cxn modelId="{CCBDBDBE-4687-43E5-80C1-0D4972DBDF4C}" type="presParOf" srcId="{5F432500-D38F-4F55-A657-AEA0E7D9D901}" destId="{2545D7B9-7F9D-42D7-A703-BA1935EDA435}" srcOrd="18" destOrd="0" presId="urn:microsoft.com/office/officeart/2005/8/layout/radial4"/>
    <dgm:cxn modelId="{8C736A29-D953-4609-8F91-2486103412C4}" type="presParOf" srcId="{5F432500-D38F-4F55-A657-AEA0E7D9D901}" destId="{05C12E72-C1A6-44B8-A9D0-96741AD82625}" srcOrd="19" destOrd="0" presId="urn:microsoft.com/office/officeart/2005/8/layout/radial4"/>
    <dgm:cxn modelId="{D75734A6-F75D-46C7-8E47-CE5AE61B71D4}" type="presParOf" srcId="{5F432500-D38F-4F55-A657-AEA0E7D9D901}" destId="{761977FB-8773-4C3E-877D-4658DF06D9FC}" srcOrd="20" destOrd="0" presId="urn:microsoft.com/office/officeart/2005/8/layout/radial4"/>
    <dgm:cxn modelId="{B535B3D5-08CA-4166-A12B-B175E7060F25}" type="presParOf" srcId="{5F432500-D38F-4F55-A657-AEA0E7D9D901}" destId="{38C00A3F-E8D6-40BF-8B4C-1C0BF99A30D3}" srcOrd="21" destOrd="0" presId="urn:microsoft.com/office/officeart/2005/8/layout/radial4"/>
    <dgm:cxn modelId="{9C8F9995-155F-4D16-B9EE-123B6164E1D4}" type="presParOf" srcId="{5F432500-D38F-4F55-A657-AEA0E7D9D901}" destId="{9F43C101-258F-4904-9F04-532C1DE865D1}" srcOrd="2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A15E068-37EE-4DD8-A0E8-4C1671567F44}" type="doc">
      <dgm:prSet loTypeId="urn:microsoft.com/office/officeart/2008/layout/AlternatingHexagons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ro-MD"/>
        </a:p>
      </dgm:t>
    </dgm:pt>
    <dgm:pt modelId="{9F076ECF-170B-4084-9826-013A322639BD}">
      <dgm:prSet phldrT="[Text]" custT="1"/>
      <dgm:spPr/>
      <dgm:t>
        <a:bodyPr/>
        <a:lstStyle/>
        <a:p>
          <a:r>
            <a:rPr lang="ro-MD" sz="14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22RPT01 </a:t>
          </a:r>
          <a:r>
            <a:rPr lang="ro-MD" sz="1400" b="1" dirty="0" err="1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TracInd</a:t>
          </a:r>
          <a:r>
            <a:rPr lang="ro-MD" sz="14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BVK-H</a:t>
          </a:r>
        </a:p>
      </dgm:t>
    </dgm:pt>
    <dgm:pt modelId="{53009C39-51D1-49DD-8ED5-22FABAFFE7EC}" type="parTrans" cxnId="{5CEE497F-B4AE-41C9-AF8E-0BF1DA51896F}">
      <dgm:prSet/>
      <dgm:spPr/>
      <dgm:t>
        <a:bodyPr/>
        <a:lstStyle/>
        <a:p>
          <a:endParaRPr lang="ro-MD"/>
        </a:p>
      </dgm:t>
    </dgm:pt>
    <dgm:pt modelId="{72680391-BCFF-4403-A85A-43E035717D70}" type="sibTrans" cxnId="{5CEE497F-B4AE-41C9-AF8E-0BF1DA51896F}">
      <dgm:prSet/>
      <dgm:spPr>
        <a:solidFill>
          <a:srgbClr val="FFC000"/>
        </a:solidFill>
      </dgm:spPr>
      <dgm:t>
        <a:bodyPr/>
        <a:lstStyle/>
        <a:p>
          <a:endParaRPr lang="ro-MD"/>
        </a:p>
      </dgm:t>
    </dgm:pt>
    <dgm:pt modelId="{AD8CF78A-5FA4-45FB-8217-E492C3C431DE}">
      <dgm:prSet phldrT="[Text]" custT="1"/>
      <dgm:spPr/>
      <dgm:t>
        <a:bodyPr/>
        <a:lstStyle/>
        <a:p>
          <a:r>
            <a:rPr lang="ro-MD" sz="1400" b="1" dirty="0">
              <a:solidFill>
                <a:schemeClr val="bg1">
                  <a:lumMod val="10000"/>
                </a:schemeClr>
              </a:solidFill>
              <a:latin typeface="+mj-lt"/>
              <a:cs typeface="Times New Roman" panose="02020603050405020304" pitchFamily="18" charset="0"/>
            </a:rPr>
            <a:t>22NRM01 </a:t>
          </a:r>
          <a:r>
            <a:rPr lang="ro-MD" sz="1400" b="1" dirty="0" err="1">
              <a:solidFill>
                <a:schemeClr val="bg1">
                  <a:lumMod val="10000"/>
                </a:schemeClr>
              </a:solidFill>
              <a:latin typeface="+mj-lt"/>
              <a:cs typeface="Times New Roman" panose="02020603050405020304" pitchFamily="18" charset="0"/>
            </a:rPr>
            <a:t>TraMEXi</a:t>
          </a:r>
          <a:endParaRPr lang="ro-MD" sz="1400" b="1" dirty="0">
            <a:solidFill>
              <a:schemeClr val="bg1">
                <a:lumMod val="10000"/>
              </a:schemeClr>
            </a:solidFill>
            <a:latin typeface="+mj-lt"/>
            <a:cs typeface="Times New Roman" panose="02020603050405020304" pitchFamily="18" charset="0"/>
          </a:endParaRPr>
        </a:p>
      </dgm:t>
    </dgm:pt>
    <dgm:pt modelId="{46ED87DE-0179-4372-89B8-8D40B875310B}" type="parTrans" cxnId="{50E99124-1809-4371-A6BC-10B15214BD50}">
      <dgm:prSet/>
      <dgm:spPr/>
      <dgm:t>
        <a:bodyPr/>
        <a:lstStyle/>
        <a:p>
          <a:endParaRPr lang="ro-MD"/>
        </a:p>
      </dgm:t>
    </dgm:pt>
    <dgm:pt modelId="{11CE0BC4-036B-47EC-8F51-2D91A899B676}" type="sibTrans" cxnId="{50E99124-1809-4371-A6BC-10B15214BD50}">
      <dgm:prSet phldrT="[Text]" custT="1"/>
      <dgm:spPr>
        <a:solidFill>
          <a:srgbClr val="92D050"/>
        </a:solidFill>
      </dgm:spPr>
      <dgm:t>
        <a:bodyPr/>
        <a:lstStyle/>
        <a:p>
          <a:r>
            <a:rPr lang="ro-MD" sz="1400" b="1" dirty="0">
              <a:solidFill>
                <a:schemeClr val="bg1">
                  <a:lumMod val="10000"/>
                </a:schemeClr>
              </a:solidFill>
              <a:latin typeface="+mj-lt"/>
              <a:cs typeface="Times New Roman" panose="02020603050405020304" pitchFamily="18" charset="0"/>
            </a:rPr>
            <a:t>23RPT02 </a:t>
          </a:r>
          <a:r>
            <a:rPr lang="ro-MD" sz="1400" b="1" dirty="0" err="1">
              <a:solidFill>
                <a:schemeClr val="bg1">
                  <a:lumMod val="10000"/>
                </a:schemeClr>
              </a:solidFill>
              <a:latin typeface="+mj-lt"/>
              <a:cs typeface="Times New Roman" panose="02020603050405020304" pitchFamily="18" charset="0"/>
            </a:rPr>
            <a:t>ETraceAbs</a:t>
          </a:r>
          <a:endParaRPr lang="ro-MD" sz="1400" b="1" dirty="0">
            <a:solidFill>
              <a:schemeClr val="bg1">
                <a:lumMod val="10000"/>
              </a:schemeClr>
            </a:solidFill>
            <a:latin typeface="+mj-lt"/>
            <a:cs typeface="Times New Roman" panose="02020603050405020304" pitchFamily="18" charset="0"/>
          </a:endParaRPr>
        </a:p>
      </dgm:t>
    </dgm:pt>
    <dgm:pt modelId="{3830D884-C00B-42AC-A3F0-A77DDB436725}">
      <dgm:prSet phldrT="[Text]" custT="1"/>
      <dgm:spPr/>
      <dgm:t>
        <a:bodyPr/>
        <a:lstStyle/>
        <a:p>
          <a:pPr algn="ctr"/>
          <a:endParaRPr lang="ro-MD" sz="1200" b="1" dirty="0">
            <a:solidFill>
              <a:schemeClr val="bg1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99EA7C-1A17-49B4-9214-8599CA76D126}" type="parTrans" cxnId="{84E6B970-39E0-4B3E-8395-3C74C19C670D}">
      <dgm:prSet/>
      <dgm:spPr/>
      <dgm:t>
        <a:bodyPr/>
        <a:lstStyle/>
        <a:p>
          <a:endParaRPr lang="ro-MD"/>
        </a:p>
      </dgm:t>
    </dgm:pt>
    <dgm:pt modelId="{D515A4AC-C347-40C3-B7E9-50032450AC15}" type="sibTrans" cxnId="{84E6B970-39E0-4B3E-8395-3C74C19C670D}">
      <dgm:prSet/>
      <dgm:spPr/>
      <dgm:t>
        <a:bodyPr/>
        <a:lstStyle/>
        <a:p>
          <a:endParaRPr lang="ro-MD"/>
        </a:p>
      </dgm:t>
    </dgm:pt>
    <dgm:pt modelId="{1A228E9F-435E-47E0-99B9-A71CDC7262C6}">
      <dgm:prSet custT="1"/>
      <dgm:spPr/>
      <dgm:t>
        <a:bodyPr/>
        <a:lstStyle/>
        <a:p>
          <a:pPr algn="ctr"/>
          <a:r>
            <a:rPr lang="ro-MD" sz="1300" b="1" dirty="0">
              <a:solidFill>
                <a:schemeClr val="bg1">
                  <a:lumMod val="10000"/>
                </a:schemeClr>
              </a:solidFill>
              <a:latin typeface="+mj-lt"/>
              <a:cs typeface="Times New Roman" panose="02020603050405020304" pitchFamily="18" charset="0"/>
            </a:rPr>
            <a:t>22NRM07 </a:t>
          </a:r>
          <a:r>
            <a:rPr lang="ro-MD" sz="1300" b="1" dirty="0" err="1">
              <a:solidFill>
                <a:schemeClr val="bg1">
                  <a:lumMod val="10000"/>
                </a:schemeClr>
              </a:solidFill>
              <a:latin typeface="+mj-lt"/>
              <a:cs typeface="Times New Roman" panose="02020603050405020304" pitchFamily="18" charset="0"/>
            </a:rPr>
            <a:t>GuideRadPROS</a:t>
          </a:r>
          <a:endParaRPr lang="ro-MD" sz="1300" dirty="0">
            <a:latin typeface="+mj-lt"/>
          </a:endParaRPr>
        </a:p>
      </dgm:t>
    </dgm:pt>
    <dgm:pt modelId="{7F0F936E-8FA2-49E6-86A4-D4D20963024D}" type="parTrans" cxnId="{74CFDE11-5AFC-4713-9E9C-01181C5AE8BB}">
      <dgm:prSet/>
      <dgm:spPr/>
      <dgm:t>
        <a:bodyPr/>
        <a:lstStyle/>
        <a:p>
          <a:endParaRPr lang="ro-MD"/>
        </a:p>
      </dgm:t>
    </dgm:pt>
    <dgm:pt modelId="{255DAF11-B5BB-486F-8C95-DA5DC5CEAE72}" type="sibTrans" cxnId="{74CFDE11-5AFC-4713-9E9C-01181C5AE8BB}">
      <dgm:prSet/>
      <dgm:spPr/>
      <dgm:t>
        <a:bodyPr/>
        <a:lstStyle/>
        <a:p>
          <a:endParaRPr lang="ro-MD"/>
        </a:p>
      </dgm:t>
    </dgm:pt>
    <dgm:pt modelId="{C329624F-5174-489D-8FFA-D2E853706BAB}">
      <dgm:prSet phldrT="[Text]" custT="1"/>
      <dgm:spPr/>
      <dgm:t>
        <a:bodyPr/>
        <a:lstStyle/>
        <a:p>
          <a:pPr algn="ctr"/>
          <a:endParaRPr lang="ro-MD" sz="1200" b="1" dirty="0">
            <a:solidFill>
              <a:schemeClr val="bg1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85F7D37-ACF9-4263-BAB9-E75361E794CC}" type="parTrans" cxnId="{3ED37ED0-B960-4CBD-A81A-33A4AC6E6519}">
      <dgm:prSet/>
      <dgm:spPr/>
      <dgm:t>
        <a:bodyPr/>
        <a:lstStyle/>
        <a:p>
          <a:endParaRPr lang="ro-MD"/>
        </a:p>
      </dgm:t>
    </dgm:pt>
    <dgm:pt modelId="{69B95D29-2841-431D-958C-86CC66DDC51C}" type="sibTrans" cxnId="{3ED37ED0-B960-4CBD-A81A-33A4AC6E6519}">
      <dgm:prSet/>
      <dgm:spPr/>
      <dgm:t>
        <a:bodyPr/>
        <a:lstStyle/>
        <a:p>
          <a:endParaRPr lang="ro-MD"/>
        </a:p>
      </dgm:t>
    </dgm:pt>
    <dgm:pt modelId="{14098747-10C7-4D23-BAC4-DA1A9F3F51B9}">
      <dgm:prSet phldrT="[Text]"/>
      <dgm:spPr/>
      <dgm:t>
        <a:bodyPr/>
        <a:lstStyle/>
        <a:p>
          <a:endParaRPr lang="ro-MD" dirty="0"/>
        </a:p>
      </dgm:t>
    </dgm:pt>
    <dgm:pt modelId="{29414209-11F0-4F2A-981E-C72604F26463}" type="sibTrans" cxnId="{3B0F520D-B566-42B2-9DDC-3ACF97716E92}">
      <dgm:prSet/>
      <dgm:spPr/>
      <dgm:t>
        <a:bodyPr/>
        <a:lstStyle/>
        <a:p>
          <a:endParaRPr lang="ro-MD"/>
        </a:p>
      </dgm:t>
    </dgm:pt>
    <dgm:pt modelId="{55F30D50-1B2D-4B6F-900B-E1BEB8388480}" type="parTrans" cxnId="{3B0F520D-B566-42B2-9DDC-3ACF97716E92}">
      <dgm:prSet/>
      <dgm:spPr/>
      <dgm:t>
        <a:bodyPr/>
        <a:lstStyle/>
        <a:p>
          <a:endParaRPr lang="ro-MD"/>
        </a:p>
      </dgm:t>
    </dgm:pt>
    <dgm:pt modelId="{C6750DBA-C84B-4F4D-AEE6-A1F12EDE2A7F}">
      <dgm:prSet phldrT="[Text]" custT="1"/>
      <dgm:spPr/>
      <dgm:t>
        <a:bodyPr/>
        <a:lstStyle/>
        <a:p>
          <a:r>
            <a:rPr lang="ro-MD" sz="1400" b="1" dirty="0">
              <a:solidFill>
                <a:schemeClr val="bg1">
                  <a:lumMod val="10000"/>
                </a:schemeClr>
              </a:solidFill>
              <a:latin typeface="+mj-lt"/>
              <a:cs typeface="Times New Roman" panose="02020603050405020304" pitchFamily="18" charset="0"/>
            </a:rPr>
            <a:t>23IND06 Met4EVCS</a:t>
          </a:r>
        </a:p>
      </dgm:t>
    </dgm:pt>
    <dgm:pt modelId="{5985A688-BC37-4256-B0F6-EC62F2BCA556}" type="sibTrans" cxnId="{1A30E442-0F81-4D71-82C4-79787EDE9F64}">
      <dgm:prSet custT="1"/>
      <dgm:spPr>
        <a:solidFill>
          <a:srgbClr val="EAB8E0"/>
        </a:solidFill>
      </dgm:spPr>
      <dgm:t>
        <a:bodyPr/>
        <a:lstStyle/>
        <a:p>
          <a:r>
            <a:rPr lang="ro-MD" sz="1400" b="1" dirty="0">
              <a:solidFill>
                <a:schemeClr val="bg1">
                  <a:lumMod val="10000"/>
                </a:schemeClr>
              </a:solidFill>
              <a:latin typeface="+mj-lt"/>
              <a:cs typeface="Times New Roman" panose="02020603050405020304" pitchFamily="18" charset="0"/>
            </a:rPr>
            <a:t>23RPT03 </a:t>
          </a:r>
          <a:r>
            <a:rPr lang="ro-MD" sz="1400" b="1" dirty="0" err="1">
              <a:solidFill>
                <a:schemeClr val="bg1">
                  <a:lumMod val="10000"/>
                </a:schemeClr>
              </a:solidFill>
              <a:latin typeface="+mj-lt"/>
              <a:cs typeface="Times New Roman" panose="02020603050405020304" pitchFamily="18" charset="0"/>
            </a:rPr>
            <a:t>GrainMet</a:t>
          </a:r>
          <a:endParaRPr lang="ro-MD" sz="1400" b="1" dirty="0">
            <a:solidFill>
              <a:schemeClr val="bg1">
                <a:lumMod val="10000"/>
              </a:schemeClr>
            </a:solidFill>
            <a:latin typeface="+mj-lt"/>
            <a:cs typeface="Times New Roman" panose="02020603050405020304" pitchFamily="18" charset="0"/>
          </a:endParaRPr>
        </a:p>
      </dgm:t>
    </dgm:pt>
    <dgm:pt modelId="{3C8E327C-FFBD-4E15-9A02-C25C7A0FDD24}" type="parTrans" cxnId="{1A30E442-0F81-4D71-82C4-79787EDE9F64}">
      <dgm:prSet/>
      <dgm:spPr/>
      <dgm:t>
        <a:bodyPr/>
        <a:lstStyle/>
        <a:p>
          <a:endParaRPr lang="ro-MD"/>
        </a:p>
      </dgm:t>
    </dgm:pt>
    <dgm:pt modelId="{9EEBB3B6-1086-4239-937E-822AC1D6B969}">
      <dgm:prSet phldrT="[Text]" custT="1"/>
      <dgm:spPr/>
      <dgm:t>
        <a:bodyPr/>
        <a:lstStyle/>
        <a:p>
          <a:r>
            <a:rPr lang="ro-MD" sz="1400" b="1" dirty="0">
              <a:solidFill>
                <a:schemeClr val="bg1">
                  <a:lumMod val="10000"/>
                </a:schemeClr>
              </a:solidFill>
              <a:latin typeface="+mj-lt"/>
              <a:cs typeface="Times New Roman" panose="02020603050405020304" pitchFamily="18" charset="0"/>
            </a:rPr>
            <a:t>23IND06 Met4EVCS</a:t>
          </a:r>
        </a:p>
      </dgm:t>
    </dgm:pt>
    <dgm:pt modelId="{80F3288E-DF9E-4EA6-8639-EA69F7F3C1F2}" type="parTrans" cxnId="{89871F44-3F85-4DB1-A11C-E66F0186C83E}">
      <dgm:prSet/>
      <dgm:spPr/>
      <dgm:t>
        <a:bodyPr/>
        <a:lstStyle/>
        <a:p>
          <a:endParaRPr lang="ro-MD"/>
        </a:p>
      </dgm:t>
    </dgm:pt>
    <dgm:pt modelId="{7D31EC66-8B74-497D-9758-44D44EE8C00E}" type="sibTrans" cxnId="{89871F44-3F85-4DB1-A11C-E66F0186C83E}">
      <dgm:prSet/>
      <dgm:spPr/>
      <dgm:t>
        <a:bodyPr/>
        <a:lstStyle/>
        <a:p>
          <a:r>
            <a:rPr lang="en-US" dirty="0">
              <a:solidFill>
                <a:schemeClr val="bg1">
                  <a:lumMod val="10000"/>
                </a:schemeClr>
              </a:solidFill>
            </a:rPr>
            <a:t>24RPT03: </a:t>
          </a:r>
          <a:r>
            <a:rPr lang="en-US" b="1" dirty="0">
              <a:solidFill>
                <a:schemeClr val="bg1">
                  <a:lumMod val="10000"/>
                </a:schemeClr>
              </a:solidFill>
            </a:rPr>
            <a:t>A2TM</a:t>
          </a:r>
          <a:endParaRPr lang="ro-MD" dirty="0">
            <a:solidFill>
              <a:schemeClr val="bg1">
                <a:lumMod val="10000"/>
              </a:schemeClr>
            </a:solidFill>
          </a:endParaRPr>
        </a:p>
      </dgm:t>
    </dgm:pt>
    <dgm:pt modelId="{4CDC9148-4E08-480A-9EC3-1E4E4E03586E}" type="pres">
      <dgm:prSet presAssocID="{FA15E068-37EE-4DD8-A0E8-4C1671567F44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778D51C5-CF0E-4C60-BAD8-08DBD1A21EA3}" type="pres">
      <dgm:prSet presAssocID="{9F076ECF-170B-4084-9826-013A322639BD}" presName="composite" presStyleCnt="0"/>
      <dgm:spPr/>
    </dgm:pt>
    <dgm:pt modelId="{7834E6F2-0ED7-4D62-A35E-B9408F9E6CF8}" type="pres">
      <dgm:prSet presAssocID="{9F076ECF-170B-4084-9826-013A322639BD}" presName="Parent1" presStyleLbl="node1" presStyleIdx="0" presStyleCnt="8" custScaleX="132667" custScaleY="80442" custLinFactNeighborX="30976" custLinFactNeighborY="-328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A29380-C4F9-4FF8-A7B8-1CD3F6ACA6F3}" type="pres">
      <dgm:prSet presAssocID="{9F076ECF-170B-4084-9826-013A322639BD}" presName="Childtext1" presStyleLbl="revTx" presStyleIdx="0" presStyleCnt="4" custScaleX="55997" custLinFactNeighborX="19899" custLinFactNeighborY="66211">
        <dgm:presLayoutVars>
          <dgm:chMax val="0"/>
          <dgm:chPref val="0"/>
          <dgm:bulletEnabled val="1"/>
        </dgm:presLayoutVars>
      </dgm:prSet>
      <dgm:spPr/>
    </dgm:pt>
    <dgm:pt modelId="{043FB806-86EC-4837-9CA5-9DCD7DDF3EA1}" type="pres">
      <dgm:prSet presAssocID="{9F076ECF-170B-4084-9826-013A322639BD}" presName="BalanceSpacing" presStyleCnt="0"/>
      <dgm:spPr/>
    </dgm:pt>
    <dgm:pt modelId="{90A52E47-E7FB-41FA-9A15-FC33CB8CCB46}" type="pres">
      <dgm:prSet presAssocID="{9F076ECF-170B-4084-9826-013A322639BD}" presName="BalanceSpacing1" presStyleCnt="0"/>
      <dgm:spPr/>
    </dgm:pt>
    <dgm:pt modelId="{EF08D1A1-64C7-4B4E-8A60-0CA30F259F19}" type="pres">
      <dgm:prSet presAssocID="{72680391-BCFF-4403-A85A-43E035717D70}" presName="Accent1Text" presStyleLbl="node1" presStyleIdx="1" presStyleCnt="8" custScaleX="162978" custScaleY="88571" custLinFactNeighborX="-14204" custLinFactNeighborY="-3029"/>
      <dgm:spPr/>
      <dgm:t>
        <a:bodyPr/>
        <a:lstStyle/>
        <a:p>
          <a:endParaRPr lang="ru-RU"/>
        </a:p>
      </dgm:t>
    </dgm:pt>
    <dgm:pt modelId="{C45F4D38-70EB-4DD3-918F-B261C57C3C5A}" type="pres">
      <dgm:prSet presAssocID="{72680391-BCFF-4403-A85A-43E035717D70}" presName="spaceBetweenRectangles" presStyleCnt="0"/>
      <dgm:spPr/>
    </dgm:pt>
    <dgm:pt modelId="{60075137-766C-44C9-98C6-344E016C0494}" type="pres">
      <dgm:prSet presAssocID="{AD8CF78A-5FA4-45FB-8217-E492C3C431DE}" presName="composite" presStyleCnt="0"/>
      <dgm:spPr/>
    </dgm:pt>
    <dgm:pt modelId="{71E21349-1040-447B-9185-E23AF8BDA6D0}" type="pres">
      <dgm:prSet presAssocID="{AD8CF78A-5FA4-45FB-8217-E492C3C431DE}" presName="Parent1" presStyleLbl="node1" presStyleIdx="2" presStyleCnt="8" custScaleX="143764" custLinFactNeighborX="6171" custLinFactNeighborY="-534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C6A162-87FC-406A-8FAF-AF158172DFE5}" type="pres">
      <dgm:prSet presAssocID="{AD8CF78A-5FA4-45FB-8217-E492C3C431DE}" presName="Childtext1" presStyleLbl="revTx" presStyleIdx="1" presStyleCnt="4" custScaleX="115634" custLinFactY="-41176" custLinFactNeighborX="29519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1884F8-E7C8-409C-ACCA-4F6350A8768B}" type="pres">
      <dgm:prSet presAssocID="{AD8CF78A-5FA4-45FB-8217-E492C3C431DE}" presName="BalanceSpacing" presStyleCnt="0"/>
      <dgm:spPr/>
    </dgm:pt>
    <dgm:pt modelId="{1A1D59F1-2387-407F-BFEF-A604A662DB58}" type="pres">
      <dgm:prSet presAssocID="{AD8CF78A-5FA4-45FB-8217-E492C3C431DE}" presName="BalanceSpacing1" presStyleCnt="0"/>
      <dgm:spPr/>
    </dgm:pt>
    <dgm:pt modelId="{F970914B-D360-4D95-A067-21A7BAD85F84}" type="pres">
      <dgm:prSet presAssocID="{11CE0BC4-036B-47EC-8F51-2D91A899B676}" presName="Accent1Text" presStyleLbl="node1" presStyleIdx="3" presStyleCnt="8" custScaleX="139592" custLinFactNeighborX="48549" custLinFactNeighborY="-2781"/>
      <dgm:spPr/>
      <dgm:t>
        <a:bodyPr/>
        <a:lstStyle/>
        <a:p>
          <a:endParaRPr lang="ru-RU"/>
        </a:p>
      </dgm:t>
    </dgm:pt>
    <dgm:pt modelId="{27D2CB5F-3EA9-4FD4-BE48-E78724F77BCD}" type="pres">
      <dgm:prSet presAssocID="{11CE0BC4-036B-47EC-8F51-2D91A899B676}" presName="spaceBetweenRectangles" presStyleCnt="0"/>
      <dgm:spPr/>
    </dgm:pt>
    <dgm:pt modelId="{B0A3C88A-6EFE-417B-96F1-031B77329D53}" type="pres">
      <dgm:prSet presAssocID="{C6750DBA-C84B-4F4D-AEE6-A1F12EDE2A7F}" presName="composite" presStyleCnt="0"/>
      <dgm:spPr/>
    </dgm:pt>
    <dgm:pt modelId="{BB2D79D8-C93D-4876-AB8F-C7EECFAB4C64}" type="pres">
      <dgm:prSet presAssocID="{C6750DBA-C84B-4F4D-AEE6-A1F12EDE2A7F}" presName="Parent1" presStyleLbl="node1" presStyleIdx="4" presStyleCnt="8" custScaleX="148932" custLinFactNeighborX="39705" custLinFactNeighborY="-546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261B76-9551-4F75-BF69-8FF532B68714}" type="pres">
      <dgm:prSet presAssocID="{C6750DBA-C84B-4F4D-AEE6-A1F12EDE2A7F}" presName="Childtext1" presStyleLbl="revTx" presStyleIdx="2" presStyleCnt="4" custScaleX="47934" custScaleY="56098" custLinFactNeighborX="-16054" custLinFactNeighborY="1322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2C5FBE-6E36-40A8-B0C5-746AF260BB65}" type="pres">
      <dgm:prSet presAssocID="{C6750DBA-C84B-4F4D-AEE6-A1F12EDE2A7F}" presName="BalanceSpacing" presStyleCnt="0"/>
      <dgm:spPr/>
    </dgm:pt>
    <dgm:pt modelId="{4EF3968A-C3BA-4A91-A880-12BE1F6BFFFA}" type="pres">
      <dgm:prSet presAssocID="{C6750DBA-C84B-4F4D-AEE6-A1F12EDE2A7F}" presName="BalanceSpacing1" presStyleCnt="0"/>
      <dgm:spPr/>
    </dgm:pt>
    <dgm:pt modelId="{9FF5DA51-A87F-4C3F-85FE-B9C9AA9A54D5}" type="pres">
      <dgm:prSet presAssocID="{5985A688-BC37-4256-B0F6-EC62F2BCA556}" presName="Accent1Text" presStyleLbl="node1" presStyleIdx="5" presStyleCnt="8" custScaleX="168229" custLinFactNeighborX="-7880" custLinFactNeighborY="-4140"/>
      <dgm:spPr/>
      <dgm:t>
        <a:bodyPr/>
        <a:lstStyle/>
        <a:p>
          <a:endParaRPr lang="ru-RU"/>
        </a:p>
      </dgm:t>
    </dgm:pt>
    <dgm:pt modelId="{859E15C8-7BBE-4E13-B1A4-B97812FB7994}" type="pres">
      <dgm:prSet presAssocID="{5985A688-BC37-4256-B0F6-EC62F2BCA556}" presName="spaceBetweenRectangles" presStyleCnt="0"/>
      <dgm:spPr/>
    </dgm:pt>
    <dgm:pt modelId="{5D2FEBE9-51A9-4B3F-9B14-B935C8E9E194}" type="pres">
      <dgm:prSet presAssocID="{9EEBB3B6-1086-4239-937E-822AC1D6B969}" presName="composite" presStyleCnt="0"/>
      <dgm:spPr/>
    </dgm:pt>
    <dgm:pt modelId="{CC71F114-A43B-4A5E-A35B-20D99936769D}" type="pres">
      <dgm:prSet presAssocID="{9EEBB3B6-1086-4239-937E-822AC1D6B969}" presName="Parent1" presStyleLbl="node1" presStyleIdx="6" presStyleCnt="8" custScaleX="154114" custLinFactNeighborX="-39625" custLinFactNeighborY="1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C9C2AB-7903-4ADC-9BE8-08432367A88E}" type="pres">
      <dgm:prSet presAssocID="{9EEBB3B6-1086-4239-937E-822AC1D6B969}" presName="Childtext1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E079A041-B5B3-435C-9E4A-09C387503F21}" type="pres">
      <dgm:prSet presAssocID="{9EEBB3B6-1086-4239-937E-822AC1D6B969}" presName="BalanceSpacing" presStyleCnt="0"/>
      <dgm:spPr/>
    </dgm:pt>
    <dgm:pt modelId="{29A2BFCA-623A-4648-973E-F4A029642C28}" type="pres">
      <dgm:prSet presAssocID="{9EEBB3B6-1086-4239-937E-822AC1D6B969}" presName="BalanceSpacing1" presStyleCnt="0"/>
      <dgm:spPr/>
    </dgm:pt>
    <dgm:pt modelId="{30347093-C707-48B1-B44D-8AF5EF448441}" type="pres">
      <dgm:prSet presAssocID="{7D31EC66-8B74-497D-9758-44D44EE8C00E}" presName="Accent1Text" presStyleLbl="node1" presStyleIdx="7" presStyleCnt="8" custScaleX="124129" custScaleY="100000" custLinFactNeighborX="22202" custLinFactNeighborY="14"/>
      <dgm:spPr/>
      <dgm:t>
        <a:bodyPr/>
        <a:lstStyle/>
        <a:p>
          <a:endParaRPr lang="ru-RU"/>
        </a:p>
      </dgm:t>
    </dgm:pt>
  </dgm:ptLst>
  <dgm:cxnLst>
    <dgm:cxn modelId="{4C5937C0-281F-4DE9-B35F-BDB42AE00693}" type="presOf" srcId="{11CE0BC4-036B-47EC-8F51-2D91A899B676}" destId="{F970914B-D360-4D95-A067-21A7BAD85F84}" srcOrd="0" destOrd="0" presId="urn:microsoft.com/office/officeart/2008/layout/AlternatingHexagons"/>
    <dgm:cxn modelId="{B2ECF194-C71D-4729-87BB-5C3E98FCF7BE}" type="presOf" srcId="{9EEBB3B6-1086-4239-937E-822AC1D6B969}" destId="{CC71F114-A43B-4A5E-A35B-20D99936769D}" srcOrd="0" destOrd="0" presId="urn:microsoft.com/office/officeart/2008/layout/AlternatingHexagons"/>
    <dgm:cxn modelId="{3ED37ED0-B960-4CBD-A81A-33A4AC6E6519}" srcId="{AD8CF78A-5FA4-45FB-8217-E492C3C431DE}" destId="{C329624F-5174-489D-8FFA-D2E853706BAB}" srcOrd="2" destOrd="0" parTransId="{085F7D37-ACF9-4263-BAB9-E75361E794CC}" sibTransId="{69B95D29-2841-431D-958C-86CC66DDC51C}"/>
    <dgm:cxn modelId="{64FDED33-8FCE-4CC0-A66E-14C299E3F457}" type="presOf" srcId="{14098747-10C7-4D23-BAC4-DA1A9F3F51B9}" destId="{B5261B76-9551-4F75-BF69-8FF532B68714}" srcOrd="0" destOrd="0" presId="urn:microsoft.com/office/officeart/2008/layout/AlternatingHexagons"/>
    <dgm:cxn modelId="{D2E76972-3B37-4DEB-99E5-0EAD99731152}" type="presOf" srcId="{C6750DBA-C84B-4F4D-AEE6-A1F12EDE2A7F}" destId="{BB2D79D8-C93D-4876-AB8F-C7EECFAB4C64}" srcOrd="0" destOrd="0" presId="urn:microsoft.com/office/officeart/2008/layout/AlternatingHexagons"/>
    <dgm:cxn modelId="{89871F44-3F85-4DB1-A11C-E66F0186C83E}" srcId="{FA15E068-37EE-4DD8-A0E8-4C1671567F44}" destId="{9EEBB3B6-1086-4239-937E-822AC1D6B969}" srcOrd="3" destOrd="0" parTransId="{80F3288E-DF9E-4EA6-8639-EA69F7F3C1F2}" sibTransId="{7D31EC66-8B74-497D-9758-44D44EE8C00E}"/>
    <dgm:cxn modelId="{06D9BF03-9225-4D24-ACF5-DCF5C120FFD5}" type="presOf" srcId="{3830D884-C00B-42AC-A3F0-A77DDB436725}" destId="{BCC6A162-87FC-406A-8FAF-AF158172DFE5}" srcOrd="0" destOrd="0" presId="urn:microsoft.com/office/officeart/2008/layout/AlternatingHexagons"/>
    <dgm:cxn modelId="{44A56EF9-2005-4408-BEF3-C15226893DC4}" type="presOf" srcId="{1A228E9F-435E-47E0-99B9-A71CDC7262C6}" destId="{BCC6A162-87FC-406A-8FAF-AF158172DFE5}" srcOrd="0" destOrd="1" presId="urn:microsoft.com/office/officeart/2008/layout/AlternatingHexagons"/>
    <dgm:cxn modelId="{01ABBA3B-CDCE-4A52-9ACF-C2A6B14E7853}" type="presOf" srcId="{72680391-BCFF-4403-A85A-43E035717D70}" destId="{EF08D1A1-64C7-4B4E-8A60-0CA30F259F19}" srcOrd="0" destOrd="0" presId="urn:microsoft.com/office/officeart/2008/layout/AlternatingHexagons"/>
    <dgm:cxn modelId="{9D735830-8818-4E18-B31D-9D2AE28B540E}" type="presOf" srcId="{5985A688-BC37-4256-B0F6-EC62F2BCA556}" destId="{9FF5DA51-A87F-4C3F-85FE-B9C9AA9A54D5}" srcOrd="0" destOrd="0" presId="urn:microsoft.com/office/officeart/2008/layout/AlternatingHexagons"/>
    <dgm:cxn modelId="{1A30E442-0F81-4D71-82C4-79787EDE9F64}" srcId="{FA15E068-37EE-4DD8-A0E8-4C1671567F44}" destId="{C6750DBA-C84B-4F4D-AEE6-A1F12EDE2A7F}" srcOrd="2" destOrd="0" parTransId="{3C8E327C-FFBD-4E15-9A02-C25C7A0FDD24}" sibTransId="{5985A688-BC37-4256-B0F6-EC62F2BCA556}"/>
    <dgm:cxn modelId="{5CEE497F-B4AE-41C9-AF8E-0BF1DA51896F}" srcId="{FA15E068-37EE-4DD8-A0E8-4C1671567F44}" destId="{9F076ECF-170B-4084-9826-013A322639BD}" srcOrd="0" destOrd="0" parTransId="{53009C39-51D1-49DD-8ED5-22FABAFFE7EC}" sibTransId="{72680391-BCFF-4403-A85A-43E035717D70}"/>
    <dgm:cxn modelId="{0D2B654A-EE40-43CC-B272-C7C57CAE7DCC}" type="presOf" srcId="{9F076ECF-170B-4084-9826-013A322639BD}" destId="{7834E6F2-0ED7-4D62-A35E-B9408F9E6CF8}" srcOrd="0" destOrd="0" presId="urn:microsoft.com/office/officeart/2008/layout/AlternatingHexagons"/>
    <dgm:cxn modelId="{74CFDE11-5AFC-4713-9E9C-01181C5AE8BB}" srcId="{AD8CF78A-5FA4-45FB-8217-E492C3C431DE}" destId="{1A228E9F-435E-47E0-99B9-A71CDC7262C6}" srcOrd="1" destOrd="0" parTransId="{7F0F936E-8FA2-49E6-86A4-D4D20963024D}" sibTransId="{255DAF11-B5BB-486F-8C95-DA5DC5CEAE72}"/>
    <dgm:cxn modelId="{42D15D7D-FA48-4CAF-A952-B2AA88276C42}" type="presOf" srcId="{7D31EC66-8B74-497D-9758-44D44EE8C00E}" destId="{30347093-C707-48B1-B44D-8AF5EF448441}" srcOrd="0" destOrd="0" presId="urn:microsoft.com/office/officeart/2008/layout/AlternatingHexagons"/>
    <dgm:cxn modelId="{4A5E03D4-A66C-48FD-BB23-38E9497CBDE3}" type="presOf" srcId="{AD8CF78A-5FA4-45FB-8217-E492C3C431DE}" destId="{71E21349-1040-447B-9185-E23AF8BDA6D0}" srcOrd="0" destOrd="0" presId="urn:microsoft.com/office/officeart/2008/layout/AlternatingHexagons"/>
    <dgm:cxn modelId="{84E6B970-39E0-4B3E-8395-3C74C19C670D}" srcId="{AD8CF78A-5FA4-45FB-8217-E492C3C431DE}" destId="{3830D884-C00B-42AC-A3F0-A77DDB436725}" srcOrd="0" destOrd="0" parTransId="{C599EA7C-1A17-49B4-9214-8599CA76D126}" sibTransId="{D515A4AC-C347-40C3-B7E9-50032450AC15}"/>
    <dgm:cxn modelId="{50E99124-1809-4371-A6BC-10B15214BD50}" srcId="{FA15E068-37EE-4DD8-A0E8-4C1671567F44}" destId="{AD8CF78A-5FA4-45FB-8217-E492C3C431DE}" srcOrd="1" destOrd="0" parTransId="{46ED87DE-0179-4372-89B8-8D40B875310B}" sibTransId="{11CE0BC4-036B-47EC-8F51-2D91A899B676}"/>
    <dgm:cxn modelId="{F8592D50-3F2C-4F80-9114-3F9786035822}" type="presOf" srcId="{FA15E068-37EE-4DD8-A0E8-4C1671567F44}" destId="{4CDC9148-4E08-480A-9EC3-1E4E4E03586E}" srcOrd="0" destOrd="0" presId="urn:microsoft.com/office/officeart/2008/layout/AlternatingHexagons"/>
    <dgm:cxn modelId="{3B0F520D-B566-42B2-9DDC-3ACF97716E92}" srcId="{C6750DBA-C84B-4F4D-AEE6-A1F12EDE2A7F}" destId="{14098747-10C7-4D23-BAC4-DA1A9F3F51B9}" srcOrd="0" destOrd="0" parTransId="{55F30D50-1B2D-4B6F-900B-E1BEB8388480}" sibTransId="{29414209-11F0-4F2A-981E-C72604F26463}"/>
    <dgm:cxn modelId="{E34C83DF-21C4-40B3-9723-6E63B465E197}" type="presOf" srcId="{C329624F-5174-489D-8FFA-D2E853706BAB}" destId="{BCC6A162-87FC-406A-8FAF-AF158172DFE5}" srcOrd="0" destOrd="2" presId="urn:microsoft.com/office/officeart/2008/layout/AlternatingHexagons"/>
    <dgm:cxn modelId="{B52F6E36-B04C-46D1-8453-ECCDA312599D}" type="presParOf" srcId="{4CDC9148-4E08-480A-9EC3-1E4E4E03586E}" destId="{778D51C5-CF0E-4C60-BAD8-08DBD1A21EA3}" srcOrd="0" destOrd="0" presId="urn:microsoft.com/office/officeart/2008/layout/AlternatingHexagons"/>
    <dgm:cxn modelId="{B9DD6038-0AE5-48D4-A6A0-504283CE8D0A}" type="presParOf" srcId="{778D51C5-CF0E-4C60-BAD8-08DBD1A21EA3}" destId="{7834E6F2-0ED7-4D62-A35E-B9408F9E6CF8}" srcOrd="0" destOrd="0" presId="urn:microsoft.com/office/officeart/2008/layout/AlternatingHexagons"/>
    <dgm:cxn modelId="{5ED14B17-67FC-42F1-8CF8-C0F0DB5BFF57}" type="presParOf" srcId="{778D51C5-CF0E-4C60-BAD8-08DBD1A21EA3}" destId="{15A29380-C4F9-4FF8-A7B8-1CD3F6ACA6F3}" srcOrd="1" destOrd="0" presId="urn:microsoft.com/office/officeart/2008/layout/AlternatingHexagons"/>
    <dgm:cxn modelId="{C5E19F45-8561-429C-A3BD-7BF749C75D6A}" type="presParOf" srcId="{778D51C5-CF0E-4C60-BAD8-08DBD1A21EA3}" destId="{043FB806-86EC-4837-9CA5-9DCD7DDF3EA1}" srcOrd="2" destOrd="0" presId="urn:microsoft.com/office/officeart/2008/layout/AlternatingHexagons"/>
    <dgm:cxn modelId="{F9965A83-1FC3-441F-A4D4-E7A61F3A6BC6}" type="presParOf" srcId="{778D51C5-CF0E-4C60-BAD8-08DBD1A21EA3}" destId="{90A52E47-E7FB-41FA-9A15-FC33CB8CCB46}" srcOrd="3" destOrd="0" presId="urn:microsoft.com/office/officeart/2008/layout/AlternatingHexagons"/>
    <dgm:cxn modelId="{A1D6584C-9944-4C71-90D3-209B49944AA5}" type="presParOf" srcId="{778D51C5-CF0E-4C60-BAD8-08DBD1A21EA3}" destId="{EF08D1A1-64C7-4B4E-8A60-0CA30F259F19}" srcOrd="4" destOrd="0" presId="urn:microsoft.com/office/officeart/2008/layout/AlternatingHexagons"/>
    <dgm:cxn modelId="{CE729E76-61B7-4BE5-8427-11971F25EE92}" type="presParOf" srcId="{4CDC9148-4E08-480A-9EC3-1E4E4E03586E}" destId="{C45F4D38-70EB-4DD3-918F-B261C57C3C5A}" srcOrd="1" destOrd="0" presId="urn:microsoft.com/office/officeart/2008/layout/AlternatingHexagons"/>
    <dgm:cxn modelId="{FDC24FC4-A686-482D-B2D8-BF15A0C17486}" type="presParOf" srcId="{4CDC9148-4E08-480A-9EC3-1E4E4E03586E}" destId="{60075137-766C-44C9-98C6-344E016C0494}" srcOrd="2" destOrd="0" presId="urn:microsoft.com/office/officeart/2008/layout/AlternatingHexagons"/>
    <dgm:cxn modelId="{13529872-A4BD-496D-8A40-564DD3C2D647}" type="presParOf" srcId="{60075137-766C-44C9-98C6-344E016C0494}" destId="{71E21349-1040-447B-9185-E23AF8BDA6D0}" srcOrd="0" destOrd="0" presId="urn:microsoft.com/office/officeart/2008/layout/AlternatingHexagons"/>
    <dgm:cxn modelId="{370B66E0-96FB-4F14-ADB7-5CFFD626F654}" type="presParOf" srcId="{60075137-766C-44C9-98C6-344E016C0494}" destId="{BCC6A162-87FC-406A-8FAF-AF158172DFE5}" srcOrd="1" destOrd="0" presId="urn:microsoft.com/office/officeart/2008/layout/AlternatingHexagons"/>
    <dgm:cxn modelId="{D0EBAC4B-AC57-4194-9DB6-2AA41C291404}" type="presParOf" srcId="{60075137-766C-44C9-98C6-344E016C0494}" destId="{461884F8-E7C8-409C-ACCA-4F6350A8768B}" srcOrd="2" destOrd="0" presId="urn:microsoft.com/office/officeart/2008/layout/AlternatingHexagons"/>
    <dgm:cxn modelId="{8384A32E-6460-4DCC-9788-FB1CB600C142}" type="presParOf" srcId="{60075137-766C-44C9-98C6-344E016C0494}" destId="{1A1D59F1-2387-407F-BFEF-A604A662DB58}" srcOrd="3" destOrd="0" presId="urn:microsoft.com/office/officeart/2008/layout/AlternatingHexagons"/>
    <dgm:cxn modelId="{EB5C87D7-655E-458A-9FE8-12A012E37163}" type="presParOf" srcId="{60075137-766C-44C9-98C6-344E016C0494}" destId="{F970914B-D360-4D95-A067-21A7BAD85F84}" srcOrd="4" destOrd="0" presId="urn:microsoft.com/office/officeart/2008/layout/AlternatingHexagons"/>
    <dgm:cxn modelId="{ADC5E534-CE03-407C-89F5-4EA4FCA0615E}" type="presParOf" srcId="{4CDC9148-4E08-480A-9EC3-1E4E4E03586E}" destId="{27D2CB5F-3EA9-4FD4-BE48-E78724F77BCD}" srcOrd="3" destOrd="0" presId="urn:microsoft.com/office/officeart/2008/layout/AlternatingHexagons"/>
    <dgm:cxn modelId="{19648B9B-ED63-4B07-B9CC-82406A906ACB}" type="presParOf" srcId="{4CDC9148-4E08-480A-9EC3-1E4E4E03586E}" destId="{B0A3C88A-6EFE-417B-96F1-031B77329D53}" srcOrd="4" destOrd="0" presId="urn:microsoft.com/office/officeart/2008/layout/AlternatingHexagons"/>
    <dgm:cxn modelId="{D5A71942-3CFD-4834-B37A-C069C742DEC2}" type="presParOf" srcId="{B0A3C88A-6EFE-417B-96F1-031B77329D53}" destId="{BB2D79D8-C93D-4876-AB8F-C7EECFAB4C64}" srcOrd="0" destOrd="0" presId="urn:microsoft.com/office/officeart/2008/layout/AlternatingHexagons"/>
    <dgm:cxn modelId="{4DF3DC4C-6280-45E1-A99E-C56864727F9C}" type="presParOf" srcId="{B0A3C88A-6EFE-417B-96F1-031B77329D53}" destId="{B5261B76-9551-4F75-BF69-8FF532B68714}" srcOrd="1" destOrd="0" presId="urn:microsoft.com/office/officeart/2008/layout/AlternatingHexagons"/>
    <dgm:cxn modelId="{C04818EB-91F8-44A5-9E0F-892C20272C40}" type="presParOf" srcId="{B0A3C88A-6EFE-417B-96F1-031B77329D53}" destId="{E52C5FBE-6E36-40A8-B0C5-746AF260BB65}" srcOrd="2" destOrd="0" presId="urn:microsoft.com/office/officeart/2008/layout/AlternatingHexagons"/>
    <dgm:cxn modelId="{E2F5EA71-5BE5-45AA-A4B0-2037FCDBABC9}" type="presParOf" srcId="{B0A3C88A-6EFE-417B-96F1-031B77329D53}" destId="{4EF3968A-C3BA-4A91-A880-12BE1F6BFFFA}" srcOrd="3" destOrd="0" presId="urn:microsoft.com/office/officeart/2008/layout/AlternatingHexagons"/>
    <dgm:cxn modelId="{F84FBDC2-816E-40D6-BDB1-2A7600AC5F39}" type="presParOf" srcId="{B0A3C88A-6EFE-417B-96F1-031B77329D53}" destId="{9FF5DA51-A87F-4C3F-85FE-B9C9AA9A54D5}" srcOrd="4" destOrd="0" presId="urn:microsoft.com/office/officeart/2008/layout/AlternatingHexagons"/>
    <dgm:cxn modelId="{A7EBD4FA-16FA-460D-9F40-074CE475D04B}" type="presParOf" srcId="{4CDC9148-4E08-480A-9EC3-1E4E4E03586E}" destId="{859E15C8-7BBE-4E13-B1A4-B97812FB7994}" srcOrd="5" destOrd="0" presId="urn:microsoft.com/office/officeart/2008/layout/AlternatingHexagons"/>
    <dgm:cxn modelId="{7A77FFE1-166A-4778-800D-C9608539F132}" type="presParOf" srcId="{4CDC9148-4E08-480A-9EC3-1E4E4E03586E}" destId="{5D2FEBE9-51A9-4B3F-9B14-B935C8E9E194}" srcOrd="6" destOrd="0" presId="urn:microsoft.com/office/officeart/2008/layout/AlternatingHexagons"/>
    <dgm:cxn modelId="{B9188163-26CA-4490-8DE0-096EEC568E49}" type="presParOf" srcId="{5D2FEBE9-51A9-4B3F-9B14-B935C8E9E194}" destId="{CC71F114-A43B-4A5E-A35B-20D99936769D}" srcOrd="0" destOrd="0" presId="urn:microsoft.com/office/officeart/2008/layout/AlternatingHexagons"/>
    <dgm:cxn modelId="{D367878E-6E5E-42F8-A580-ED98A74DFCC3}" type="presParOf" srcId="{5D2FEBE9-51A9-4B3F-9B14-B935C8E9E194}" destId="{ADC9C2AB-7903-4ADC-9BE8-08432367A88E}" srcOrd="1" destOrd="0" presId="urn:microsoft.com/office/officeart/2008/layout/AlternatingHexagons"/>
    <dgm:cxn modelId="{703B2917-1A3F-4989-90F5-EBC623F211D9}" type="presParOf" srcId="{5D2FEBE9-51A9-4B3F-9B14-B935C8E9E194}" destId="{E079A041-B5B3-435C-9E4A-09C387503F21}" srcOrd="2" destOrd="0" presId="urn:microsoft.com/office/officeart/2008/layout/AlternatingHexagons"/>
    <dgm:cxn modelId="{E46CDE25-6F43-4163-88ED-31670256FAFE}" type="presParOf" srcId="{5D2FEBE9-51A9-4B3F-9B14-B935C8E9E194}" destId="{29A2BFCA-623A-4648-973E-F4A029642C28}" srcOrd="3" destOrd="0" presId="urn:microsoft.com/office/officeart/2008/layout/AlternatingHexagons"/>
    <dgm:cxn modelId="{D816C1F9-4D9C-44D8-8895-71F79CF3F063}" type="presParOf" srcId="{5D2FEBE9-51A9-4B3F-9B14-B935C8E9E194}" destId="{30347093-C707-48B1-B44D-8AF5EF448441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F115E84-5392-4483-9891-EFF3DDA3D559}" type="doc">
      <dgm:prSet loTypeId="urn:microsoft.com/office/officeart/2005/8/layout/radial5" loCatId="cycle" qsTypeId="urn:microsoft.com/office/officeart/2005/8/quickstyle/simple2" qsCatId="simple" csTypeId="urn:microsoft.com/office/officeart/2005/8/colors/accent4_3" csCatId="accent4" phldr="1"/>
      <dgm:spPr/>
      <dgm:t>
        <a:bodyPr/>
        <a:lstStyle/>
        <a:p>
          <a:endParaRPr lang="ro-MD"/>
        </a:p>
      </dgm:t>
    </dgm:pt>
    <dgm:pt modelId="{A7CB90F6-146D-4FA9-ADE0-3480B19929C5}">
      <dgm:prSet phldrT="[Text]"/>
      <dgm:spPr/>
      <dgm:t>
        <a:bodyPr/>
        <a:lstStyle/>
        <a:p>
          <a:r>
            <a:rPr lang="ro-MD" dirty="0"/>
            <a:t>INM MD</a:t>
          </a:r>
        </a:p>
      </dgm:t>
    </dgm:pt>
    <dgm:pt modelId="{57B33B0F-A8DE-4A7E-8207-BB7C570FAD55}" type="parTrans" cxnId="{5816BA18-4087-4487-9882-CD8C6AC78148}">
      <dgm:prSet/>
      <dgm:spPr/>
      <dgm:t>
        <a:bodyPr/>
        <a:lstStyle/>
        <a:p>
          <a:endParaRPr lang="ro-MD"/>
        </a:p>
      </dgm:t>
    </dgm:pt>
    <dgm:pt modelId="{1FF5828D-50C1-4D65-A4A6-757DD8C41AE9}" type="sibTrans" cxnId="{5816BA18-4087-4487-9882-CD8C6AC78148}">
      <dgm:prSet/>
      <dgm:spPr/>
      <dgm:t>
        <a:bodyPr/>
        <a:lstStyle/>
        <a:p>
          <a:endParaRPr lang="ro-MD"/>
        </a:p>
      </dgm:t>
    </dgm:pt>
    <dgm:pt modelId="{6C2CB8EF-6A58-415B-B235-05451CBC211A}">
      <dgm:prSet phldrT="[Text]"/>
      <dgm:spPr/>
      <dgm:t>
        <a:bodyPr/>
        <a:lstStyle/>
        <a:p>
          <a:r>
            <a:rPr lang="ro-MD" dirty="0"/>
            <a:t>INM RO</a:t>
          </a:r>
        </a:p>
      </dgm:t>
    </dgm:pt>
    <dgm:pt modelId="{9E4BCFCF-4B85-4E1B-B10E-1992F238587F}" type="parTrans" cxnId="{8F0D278F-6E26-4926-BC5D-36971CF4A57A}">
      <dgm:prSet/>
      <dgm:spPr/>
      <dgm:t>
        <a:bodyPr/>
        <a:lstStyle/>
        <a:p>
          <a:endParaRPr lang="ro-MD"/>
        </a:p>
      </dgm:t>
    </dgm:pt>
    <dgm:pt modelId="{50697AF0-E3F5-4B7F-8E2D-F01C008866FC}" type="sibTrans" cxnId="{8F0D278F-6E26-4926-BC5D-36971CF4A57A}">
      <dgm:prSet/>
      <dgm:spPr/>
      <dgm:t>
        <a:bodyPr/>
        <a:lstStyle/>
        <a:p>
          <a:endParaRPr lang="ro-MD"/>
        </a:p>
      </dgm:t>
    </dgm:pt>
    <dgm:pt modelId="{8C283D1A-C40A-4A81-83F1-64FA1959A099}">
      <dgm:prSet phldrT="[Text]"/>
      <dgm:spPr/>
      <dgm:t>
        <a:bodyPr/>
        <a:lstStyle/>
        <a:p>
          <a:r>
            <a:rPr lang="ro-MD" dirty="0"/>
            <a:t>METROMAT</a:t>
          </a:r>
        </a:p>
      </dgm:t>
    </dgm:pt>
    <dgm:pt modelId="{2E65B79B-A37F-42E1-86AC-0590C4F8CBB6}" type="parTrans" cxnId="{8B688815-7426-4A86-A745-CEBC7842432F}">
      <dgm:prSet/>
      <dgm:spPr/>
      <dgm:t>
        <a:bodyPr/>
        <a:lstStyle/>
        <a:p>
          <a:endParaRPr lang="ro-MD"/>
        </a:p>
      </dgm:t>
    </dgm:pt>
    <dgm:pt modelId="{914858C4-0141-4273-A739-4870FB6A4113}" type="sibTrans" cxnId="{8B688815-7426-4A86-A745-CEBC7842432F}">
      <dgm:prSet/>
      <dgm:spPr/>
      <dgm:t>
        <a:bodyPr/>
        <a:lstStyle/>
        <a:p>
          <a:endParaRPr lang="ro-MD"/>
        </a:p>
      </dgm:t>
    </dgm:pt>
    <dgm:pt modelId="{24C6B830-8BB0-409E-9481-1631AFBB5F32}">
      <dgm:prSet phldrT="[Text]"/>
      <dgm:spPr/>
      <dgm:t>
        <a:bodyPr/>
        <a:lstStyle/>
        <a:p>
          <a:r>
            <a:rPr lang="ro-MD" dirty="0"/>
            <a:t>SUMA REI</a:t>
          </a:r>
        </a:p>
      </dgm:t>
    </dgm:pt>
    <dgm:pt modelId="{3A3D4135-2AA6-4FDA-ADC5-B35BC2BFC31E}" type="parTrans" cxnId="{0DEA7C17-0F69-4C4B-9C2D-54CEA21F24BB}">
      <dgm:prSet/>
      <dgm:spPr/>
      <dgm:t>
        <a:bodyPr/>
        <a:lstStyle/>
        <a:p>
          <a:endParaRPr lang="ro-MD"/>
        </a:p>
      </dgm:t>
    </dgm:pt>
    <dgm:pt modelId="{7105FCAA-44C7-4BFB-9F7F-670F7E05A7AB}" type="sibTrans" cxnId="{0DEA7C17-0F69-4C4B-9C2D-54CEA21F24BB}">
      <dgm:prSet/>
      <dgm:spPr/>
      <dgm:t>
        <a:bodyPr/>
        <a:lstStyle/>
        <a:p>
          <a:endParaRPr lang="ro-MD"/>
        </a:p>
      </dgm:t>
    </dgm:pt>
    <dgm:pt modelId="{346098F3-A415-43BD-AF7D-EE16F915275E}">
      <dgm:prSet phldrT="[Text]"/>
      <dgm:spPr/>
      <dgm:t>
        <a:bodyPr/>
        <a:lstStyle/>
        <a:p>
          <a:r>
            <a:rPr lang="ro-MD" dirty="0"/>
            <a:t>NNDT</a:t>
          </a:r>
        </a:p>
      </dgm:t>
    </dgm:pt>
    <dgm:pt modelId="{F1A25B91-4C93-48A8-8CD3-AFAE48DEF3EA}" type="parTrans" cxnId="{2A77E35E-044F-4359-8F9E-ECCEDFFD861D}">
      <dgm:prSet/>
      <dgm:spPr/>
      <dgm:t>
        <a:bodyPr/>
        <a:lstStyle/>
        <a:p>
          <a:endParaRPr lang="ro-MD"/>
        </a:p>
      </dgm:t>
    </dgm:pt>
    <dgm:pt modelId="{0E61EF22-814A-4EC7-B39B-50BE6E099976}" type="sibTrans" cxnId="{2A77E35E-044F-4359-8F9E-ECCEDFFD861D}">
      <dgm:prSet/>
      <dgm:spPr/>
      <dgm:t>
        <a:bodyPr/>
        <a:lstStyle/>
        <a:p>
          <a:endParaRPr lang="ro-MD"/>
        </a:p>
      </dgm:t>
    </dgm:pt>
    <dgm:pt modelId="{6E7A8605-2758-4AC1-BF1A-9DF60D635596}">
      <dgm:prSet phldrT="[Text]"/>
      <dgm:spPr/>
      <dgm:t>
        <a:bodyPr/>
        <a:lstStyle/>
        <a:p>
          <a:r>
            <a:rPr lang="ro-MD" dirty="0"/>
            <a:t>METRONSERV</a:t>
          </a:r>
        </a:p>
      </dgm:t>
    </dgm:pt>
    <dgm:pt modelId="{BFB5188B-3F3B-4E8B-BF97-348D0F9EDD11}" type="parTrans" cxnId="{9BAFB135-52B3-45A5-BF28-4B58AB6C88B2}">
      <dgm:prSet/>
      <dgm:spPr/>
      <dgm:t>
        <a:bodyPr/>
        <a:lstStyle/>
        <a:p>
          <a:endParaRPr lang="ro-MD"/>
        </a:p>
      </dgm:t>
    </dgm:pt>
    <dgm:pt modelId="{3B923AC3-B74D-46EC-9A51-B92B80BE5A89}" type="sibTrans" cxnId="{9BAFB135-52B3-45A5-BF28-4B58AB6C88B2}">
      <dgm:prSet/>
      <dgm:spPr/>
      <dgm:t>
        <a:bodyPr/>
        <a:lstStyle/>
        <a:p>
          <a:endParaRPr lang="ro-MD"/>
        </a:p>
      </dgm:t>
    </dgm:pt>
    <dgm:pt modelId="{0A0A30C4-9510-4FD8-907C-CC1B1539786C}" type="pres">
      <dgm:prSet presAssocID="{EF115E84-5392-4483-9891-EFF3DDA3D559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1A356B6-1507-4F62-96E6-756DA5D540A0}" type="pres">
      <dgm:prSet presAssocID="{A7CB90F6-146D-4FA9-ADE0-3480B19929C5}" presName="centerShape" presStyleLbl="node0" presStyleIdx="0" presStyleCnt="1"/>
      <dgm:spPr/>
      <dgm:t>
        <a:bodyPr/>
        <a:lstStyle/>
        <a:p>
          <a:endParaRPr lang="ru-RU"/>
        </a:p>
      </dgm:t>
    </dgm:pt>
    <dgm:pt modelId="{E3BFA2CE-5D26-4DC6-A38B-0E461FCDF9E2}" type="pres">
      <dgm:prSet presAssocID="{9E4BCFCF-4B85-4E1B-B10E-1992F238587F}" presName="parTrans" presStyleLbl="sibTrans2D1" presStyleIdx="0" presStyleCnt="5"/>
      <dgm:spPr/>
      <dgm:t>
        <a:bodyPr/>
        <a:lstStyle/>
        <a:p>
          <a:endParaRPr lang="ru-RU"/>
        </a:p>
      </dgm:t>
    </dgm:pt>
    <dgm:pt modelId="{FC9CAA26-33F8-4E92-B2B4-2FB1A238B8C4}" type="pres">
      <dgm:prSet presAssocID="{9E4BCFCF-4B85-4E1B-B10E-1992F238587F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B5DFA51A-FE71-47BB-BEDF-4D7842F5E9AD}" type="pres">
      <dgm:prSet presAssocID="{6C2CB8EF-6A58-415B-B235-05451CBC211A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17DB0B-230D-40DB-8977-1769DCF671F9}" type="pres">
      <dgm:prSet presAssocID="{2E65B79B-A37F-42E1-86AC-0590C4F8CBB6}" presName="parTrans" presStyleLbl="sibTrans2D1" presStyleIdx="1" presStyleCnt="5"/>
      <dgm:spPr/>
      <dgm:t>
        <a:bodyPr/>
        <a:lstStyle/>
        <a:p>
          <a:endParaRPr lang="ru-RU"/>
        </a:p>
      </dgm:t>
    </dgm:pt>
    <dgm:pt modelId="{B976A585-2EEB-4004-B3F6-B9EF160938B1}" type="pres">
      <dgm:prSet presAssocID="{2E65B79B-A37F-42E1-86AC-0590C4F8CBB6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E8A408C1-5399-403B-919B-6E2025D6442A}" type="pres">
      <dgm:prSet presAssocID="{8C283D1A-C40A-4A81-83F1-64FA1959A09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A848DF-2237-4828-A188-F40D591F7311}" type="pres">
      <dgm:prSet presAssocID="{BFB5188B-3F3B-4E8B-BF97-348D0F9EDD11}" presName="parTrans" presStyleLbl="sibTrans2D1" presStyleIdx="2" presStyleCnt="5"/>
      <dgm:spPr/>
      <dgm:t>
        <a:bodyPr/>
        <a:lstStyle/>
        <a:p>
          <a:endParaRPr lang="ru-RU"/>
        </a:p>
      </dgm:t>
    </dgm:pt>
    <dgm:pt modelId="{7B9F32C4-21EE-42F0-8F9E-24CB094CA64A}" type="pres">
      <dgm:prSet presAssocID="{BFB5188B-3F3B-4E8B-BF97-348D0F9EDD11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B0A905F0-5602-4C63-A3AF-EC7387A9FA97}" type="pres">
      <dgm:prSet presAssocID="{6E7A8605-2758-4AC1-BF1A-9DF60D635596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229A9A-D59E-466C-99FA-599ED31D87F6}" type="pres">
      <dgm:prSet presAssocID="{3A3D4135-2AA6-4FDA-ADC5-B35BC2BFC31E}" presName="parTrans" presStyleLbl="sibTrans2D1" presStyleIdx="3" presStyleCnt="5"/>
      <dgm:spPr/>
      <dgm:t>
        <a:bodyPr/>
        <a:lstStyle/>
        <a:p>
          <a:endParaRPr lang="ru-RU"/>
        </a:p>
      </dgm:t>
    </dgm:pt>
    <dgm:pt modelId="{B0AD5651-9D4B-460D-BAE7-7833DDA0C930}" type="pres">
      <dgm:prSet presAssocID="{3A3D4135-2AA6-4FDA-ADC5-B35BC2BFC31E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FEE7DEBE-99BE-4FA3-BD2D-110F31BA1C6A}" type="pres">
      <dgm:prSet presAssocID="{24C6B830-8BB0-409E-9481-1631AFBB5F32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911C5B-45AA-49C9-8CCC-940C2F0249E3}" type="pres">
      <dgm:prSet presAssocID="{F1A25B91-4C93-48A8-8CD3-AFAE48DEF3EA}" presName="parTrans" presStyleLbl="sibTrans2D1" presStyleIdx="4" presStyleCnt="5"/>
      <dgm:spPr/>
      <dgm:t>
        <a:bodyPr/>
        <a:lstStyle/>
        <a:p>
          <a:endParaRPr lang="ru-RU"/>
        </a:p>
      </dgm:t>
    </dgm:pt>
    <dgm:pt modelId="{828955E7-4D0E-44E0-93CA-0A8717F10660}" type="pres">
      <dgm:prSet presAssocID="{F1A25B91-4C93-48A8-8CD3-AFAE48DEF3EA}" presName="connectorText" presStyleLbl="sibTrans2D1" presStyleIdx="4" presStyleCnt="5"/>
      <dgm:spPr/>
      <dgm:t>
        <a:bodyPr/>
        <a:lstStyle/>
        <a:p>
          <a:endParaRPr lang="ru-RU"/>
        </a:p>
      </dgm:t>
    </dgm:pt>
    <dgm:pt modelId="{4D5226ED-6140-40F0-9EC7-D757DF289010}" type="pres">
      <dgm:prSet presAssocID="{346098F3-A415-43BD-AF7D-EE16F915275E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CE02D8A-316A-4C5B-B271-BBB9A6FAA763}" type="presOf" srcId="{24C6B830-8BB0-409E-9481-1631AFBB5F32}" destId="{FEE7DEBE-99BE-4FA3-BD2D-110F31BA1C6A}" srcOrd="0" destOrd="0" presId="urn:microsoft.com/office/officeart/2005/8/layout/radial5"/>
    <dgm:cxn modelId="{A7172C59-883D-4822-B1F5-D5BCCFCA1342}" type="presOf" srcId="{3A3D4135-2AA6-4FDA-ADC5-B35BC2BFC31E}" destId="{B0AD5651-9D4B-460D-BAE7-7833DDA0C930}" srcOrd="1" destOrd="0" presId="urn:microsoft.com/office/officeart/2005/8/layout/radial5"/>
    <dgm:cxn modelId="{0DEA7C17-0F69-4C4B-9C2D-54CEA21F24BB}" srcId="{A7CB90F6-146D-4FA9-ADE0-3480B19929C5}" destId="{24C6B830-8BB0-409E-9481-1631AFBB5F32}" srcOrd="3" destOrd="0" parTransId="{3A3D4135-2AA6-4FDA-ADC5-B35BC2BFC31E}" sibTransId="{7105FCAA-44C7-4BFB-9F7F-670F7E05A7AB}"/>
    <dgm:cxn modelId="{8F0D278F-6E26-4926-BC5D-36971CF4A57A}" srcId="{A7CB90F6-146D-4FA9-ADE0-3480B19929C5}" destId="{6C2CB8EF-6A58-415B-B235-05451CBC211A}" srcOrd="0" destOrd="0" parTransId="{9E4BCFCF-4B85-4E1B-B10E-1992F238587F}" sibTransId="{50697AF0-E3F5-4B7F-8E2D-F01C008866FC}"/>
    <dgm:cxn modelId="{9E712372-55FA-4D2F-9024-481C35A6E774}" type="presOf" srcId="{9E4BCFCF-4B85-4E1B-B10E-1992F238587F}" destId="{E3BFA2CE-5D26-4DC6-A38B-0E461FCDF9E2}" srcOrd="0" destOrd="0" presId="urn:microsoft.com/office/officeart/2005/8/layout/radial5"/>
    <dgm:cxn modelId="{A81397A0-850B-43E2-8160-B8DD8999C6C2}" type="presOf" srcId="{BFB5188B-3F3B-4E8B-BF97-348D0F9EDD11}" destId="{7B9F32C4-21EE-42F0-8F9E-24CB094CA64A}" srcOrd="1" destOrd="0" presId="urn:microsoft.com/office/officeart/2005/8/layout/radial5"/>
    <dgm:cxn modelId="{7EFF172D-2EF6-45AA-ACC0-20119AED2EAD}" type="presOf" srcId="{3A3D4135-2AA6-4FDA-ADC5-B35BC2BFC31E}" destId="{4D229A9A-D59E-466C-99FA-599ED31D87F6}" srcOrd="0" destOrd="0" presId="urn:microsoft.com/office/officeart/2005/8/layout/radial5"/>
    <dgm:cxn modelId="{54A2C831-C271-49C1-AADF-4D251C5D6989}" type="presOf" srcId="{346098F3-A415-43BD-AF7D-EE16F915275E}" destId="{4D5226ED-6140-40F0-9EC7-D757DF289010}" srcOrd="0" destOrd="0" presId="urn:microsoft.com/office/officeart/2005/8/layout/radial5"/>
    <dgm:cxn modelId="{EA14D1C9-EE62-4294-A779-12E58223507C}" type="presOf" srcId="{6C2CB8EF-6A58-415B-B235-05451CBC211A}" destId="{B5DFA51A-FE71-47BB-BEDF-4D7842F5E9AD}" srcOrd="0" destOrd="0" presId="urn:microsoft.com/office/officeart/2005/8/layout/radial5"/>
    <dgm:cxn modelId="{2E978B8E-F327-4E57-8CC9-8CF454908B3F}" type="presOf" srcId="{9E4BCFCF-4B85-4E1B-B10E-1992F238587F}" destId="{FC9CAA26-33F8-4E92-B2B4-2FB1A238B8C4}" srcOrd="1" destOrd="0" presId="urn:microsoft.com/office/officeart/2005/8/layout/radial5"/>
    <dgm:cxn modelId="{09D20DDB-5108-4DFB-ADD4-8D3AC55EACEC}" type="presOf" srcId="{BFB5188B-3F3B-4E8B-BF97-348D0F9EDD11}" destId="{BDA848DF-2237-4828-A188-F40D591F7311}" srcOrd="0" destOrd="0" presId="urn:microsoft.com/office/officeart/2005/8/layout/radial5"/>
    <dgm:cxn modelId="{535B334A-76A4-467A-A3A7-6AB8C90795E4}" type="presOf" srcId="{EF115E84-5392-4483-9891-EFF3DDA3D559}" destId="{0A0A30C4-9510-4FD8-907C-CC1B1539786C}" srcOrd="0" destOrd="0" presId="urn:microsoft.com/office/officeart/2005/8/layout/radial5"/>
    <dgm:cxn modelId="{20D90669-BE15-4B48-8E8D-C066706F6AD9}" type="presOf" srcId="{F1A25B91-4C93-48A8-8CD3-AFAE48DEF3EA}" destId="{3B911C5B-45AA-49C9-8CCC-940C2F0249E3}" srcOrd="0" destOrd="0" presId="urn:microsoft.com/office/officeart/2005/8/layout/radial5"/>
    <dgm:cxn modelId="{9BAFB135-52B3-45A5-BF28-4B58AB6C88B2}" srcId="{A7CB90F6-146D-4FA9-ADE0-3480B19929C5}" destId="{6E7A8605-2758-4AC1-BF1A-9DF60D635596}" srcOrd="2" destOrd="0" parTransId="{BFB5188B-3F3B-4E8B-BF97-348D0F9EDD11}" sibTransId="{3B923AC3-B74D-46EC-9A51-B92B80BE5A89}"/>
    <dgm:cxn modelId="{D79CB8EF-6E30-404E-A256-34751065B9C2}" type="presOf" srcId="{2E65B79B-A37F-42E1-86AC-0590C4F8CBB6}" destId="{B976A585-2EEB-4004-B3F6-B9EF160938B1}" srcOrd="1" destOrd="0" presId="urn:microsoft.com/office/officeart/2005/8/layout/radial5"/>
    <dgm:cxn modelId="{CC65CB6E-729C-4A1A-9166-708CB07D82D0}" type="presOf" srcId="{2E65B79B-A37F-42E1-86AC-0590C4F8CBB6}" destId="{2217DB0B-230D-40DB-8977-1769DCF671F9}" srcOrd="0" destOrd="0" presId="urn:microsoft.com/office/officeart/2005/8/layout/radial5"/>
    <dgm:cxn modelId="{5816BA18-4087-4487-9882-CD8C6AC78148}" srcId="{EF115E84-5392-4483-9891-EFF3DDA3D559}" destId="{A7CB90F6-146D-4FA9-ADE0-3480B19929C5}" srcOrd="0" destOrd="0" parTransId="{57B33B0F-A8DE-4A7E-8207-BB7C570FAD55}" sibTransId="{1FF5828D-50C1-4D65-A4A6-757DD8C41AE9}"/>
    <dgm:cxn modelId="{2A77E35E-044F-4359-8F9E-ECCEDFFD861D}" srcId="{A7CB90F6-146D-4FA9-ADE0-3480B19929C5}" destId="{346098F3-A415-43BD-AF7D-EE16F915275E}" srcOrd="4" destOrd="0" parTransId="{F1A25B91-4C93-48A8-8CD3-AFAE48DEF3EA}" sibTransId="{0E61EF22-814A-4EC7-B39B-50BE6E099976}"/>
    <dgm:cxn modelId="{4635DA88-5704-488B-919E-CF7F1D6465C9}" type="presOf" srcId="{F1A25B91-4C93-48A8-8CD3-AFAE48DEF3EA}" destId="{828955E7-4D0E-44E0-93CA-0A8717F10660}" srcOrd="1" destOrd="0" presId="urn:microsoft.com/office/officeart/2005/8/layout/radial5"/>
    <dgm:cxn modelId="{970D6644-4FA5-435E-8528-0C21EA2D9BB0}" type="presOf" srcId="{A7CB90F6-146D-4FA9-ADE0-3480B19929C5}" destId="{61A356B6-1507-4F62-96E6-756DA5D540A0}" srcOrd="0" destOrd="0" presId="urn:microsoft.com/office/officeart/2005/8/layout/radial5"/>
    <dgm:cxn modelId="{F82F691A-5C58-4DBF-A2A0-4DC51A2AF41A}" type="presOf" srcId="{6E7A8605-2758-4AC1-BF1A-9DF60D635596}" destId="{B0A905F0-5602-4C63-A3AF-EC7387A9FA97}" srcOrd="0" destOrd="0" presId="urn:microsoft.com/office/officeart/2005/8/layout/radial5"/>
    <dgm:cxn modelId="{8B688815-7426-4A86-A745-CEBC7842432F}" srcId="{A7CB90F6-146D-4FA9-ADE0-3480B19929C5}" destId="{8C283D1A-C40A-4A81-83F1-64FA1959A099}" srcOrd="1" destOrd="0" parTransId="{2E65B79B-A37F-42E1-86AC-0590C4F8CBB6}" sibTransId="{914858C4-0141-4273-A739-4870FB6A4113}"/>
    <dgm:cxn modelId="{F3D67CD9-AF78-42D7-8087-D76523712309}" type="presOf" srcId="{8C283D1A-C40A-4A81-83F1-64FA1959A099}" destId="{E8A408C1-5399-403B-919B-6E2025D6442A}" srcOrd="0" destOrd="0" presId="urn:microsoft.com/office/officeart/2005/8/layout/radial5"/>
    <dgm:cxn modelId="{5D256963-C611-44CF-9771-55EEE0EDF0D3}" type="presParOf" srcId="{0A0A30C4-9510-4FD8-907C-CC1B1539786C}" destId="{61A356B6-1507-4F62-96E6-756DA5D540A0}" srcOrd="0" destOrd="0" presId="urn:microsoft.com/office/officeart/2005/8/layout/radial5"/>
    <dgm:cxn modelId="{F3EA3CA6-3593-47A6-AFE3-E4655BC05A5D}" type="presParOf" srcId="{0A0A30C4-9510-4FD8-907C-CC1B1539786C}" destId="{E3BFA2CE-5D26-4DC6-A38B-0E461FCDF9E2}" srcOrd="1" destOrd="0" presId="urn:microsoft.com/office/officeart/2005/8/layout/radial5"/>
    <dgm:cxn modelId="{F4FD8ABB-7C15-44D3-A84A-A30AF2656D06}" type="presParOf" srcId="{E3BFA2CE-5D26-4DC6-A38B-0E461FCDF9E2}" destId="{FC9CAA26-33F8-4E92-B2B4-2FB1A238B8C4}" srcOrd="0" destOrd="0" presId="urn:microsoft.com/office/officeart/2005/8/layout/radial5"/>
    <dgm:cxn modelId="{3A362FA5-0146-4DA8-ABED-7E1140B40E6D}" type="presParOf" srcId="{0A0A30C4-9510-4FD8-907C-CC1B1539786C}" destId="{B5DFA51A-FE71-47BB-BEDF-4D7842F5E9AD}" srcOrd="2" destOrd="0" presId="urn:microsoft.com/office/officeart/2005/8/layout/radial5"/>
    <dgm:cxn modelId="{71CB4AAF-C2C6-46A4-92D6-17E8527C9742}" type="presParOf" srcId="{0A0A30C4-9510-4FD8-907C-CC1B1539786C}" destId="{2217DB0B-230D-40DB-8977-1769DCF671F9}" srcOrd="3" destOrd="0" presId="urn:microsoft.com/office/officeart/2005/8/layout/radial5"/>
    <dgm:cxn modelId="{0553A0A1-24ED-45BD-9A83-B61B6FEA6301}" type="presParOf" srcId="{2217DB0B-230D-40DB-8977-1769DCF671F9}" destId="{B976A585-2EEB-4004-B3F6-B9EF160938B1}" srcOrd="0" destOrd="0" presId="urn:microsoft.com/office/officeart/2005/8/layout/radial5"/>
    <dgm:cxn modelId="{4470E2F8-5A90-4325-BA0A-C28443042D67}" type="presParOf" srcId="{0A0A30C4-9510-4FD8-907C-CC1B1539786C}" destId="{E8A408C1-5399-403B-919B-6E2025D6442A}" srcOrd="4" destOrd="0" presId="urn:microsoft.com/office/officeart/2005/8/layout/radial5"/>
    <dgm:cxn modelId="{C00D37BB-3029-4F23-B90C-EEA3EE6DE132}" type="presParOf" srcId="{0A0A30C4-9510-4FD8-907C-CC1B1539786C}" destId="{BDA848DF-2237-4828-A188-F40D591F7311}" srcOrd="5" destOrd="0" presId="urn:microsoft.com/office/officeart/2005/8/layout/radial5"/>
    <dgm:cxn modelId="{39673C32-1EA3-4F0F-82D2-27860A156CD4}" type="presParOf" srcId="{BDA848DF-2237-4828-A188-F40D591F7311}" destId="{7B9F32C4-21EE-42F0-8F9E-24CB094CA64A}" srcOrd="0" destOrd="0" presId="urn:microsoft.com/office/officeart/2005/8/layout/radial5"/>
    <dgm:cxn modelId="{D6EC238A-D1DF-49BC-B82A-04B587497AE1}" type="presParOf" srcId="{0A0A30C4-9510-4FD8-907C-CC1B1539786C}" destId="{B0A905F0-5602-4C63-A3AF-EC7387A9FA97}" srcOrd="6" destOrd="0" presId="urn:microsoft.com/office/officeart/2005/8/layout/radial5"/>
    <dgm:cxn modelId="{1FE82570-ECAC-457C-A323-C462BBA04201}" type="presParOf" srcId="{0A0A30C4-9510-4FD8-907C-CC1B1539786C}" destId="{4D229A9A-D59E-466C-99FA-599ED31D87F6}" srcOrd="7" destOrd="0" presId="urn:microsoft.com/office/officeart/2005/8/layout/radial5"/>
    <dgm:cxn modelId="{2F6031D3-5B0F-48F9-AFE4-57AFF1170A79}" type="presParOf" srcId="{4D229A9A-D59E-466C-99FA-599ED31D87F6}" destId="{B0AD5651-9D4B-460D-BAE7-7833DDA0C930}" srcOrd="0" destOrd="0" presId="urn:microsoft.com/office/officeart/2005/8/layout/radial5"/>
    <dgm:cxn modelId="{198351C2-8492-4D65-B741-66F2902464DE}" type="presParOf" srcId="{0A0A30C4-9510-4FD8-907C-CC1B1539786C}" destId="{FEE7DEBE-99BE-4FA3-BD2D-110F31BA1C6A}" srcOrd="8" destOrd="0" presId="urn:microsoft.com/office/officeart/2005/8/layout/radial5"/>
    <dgm:cxn modelId="{A2714349-5E41-4577-B558-72FA0303DD86}" type="presParOf" srcId="{0A0A30C4-9510-4FD8-907C-CC1B1539786C}" destId="{3B911C5B-45AA-49C9-8CCC-940C2F0249E3}" srcOrd="9" destOrd="0" presId="urn:microsoft.com/office/officeart/2005/8/layout/radial5"/>
    <dgm:cxn modelId="{9ECC8043-4D4F-4D87-B56C-E74905E66F9B}" type="presParOf" srcId="{3B911C5B-45AA-49C9-8CCC-940C2F0249E3}" destId="{828955E7-4D0E-44E0-93CA-0A8717F10660}" srcOrd="0" destOrd="0" presId="urn:microsoft.com/office/officeart/2005/8/layout/radial5"/>
    <dgm:cxn modelId="{1DE5915D-5DF5-4195-AF4E-43E185582533}" type="presParOf" srcId="{0A0A30C4-9510-4FD8-907C-CC1B1539786C}" destId="{4D5226ED-6140-40F0-9EC7-D757DF289010}" srcOrd="10" destOrd="0" presId="urn:microsoft.com/office/officeart/2005/8/layout/radial5"/>
  </dgm:cxnLst>
  <dgm:bg/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C4C8B42-EEA1-4E0D-A8EC-0133C68CCB34}" type="doc">
      <dgm:prSet loTypeId="urn:microsoft.com/office/officeart/2005/8/layout/arrow2" loCatId="process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ro-MD"/>
        </a:p>
      </dgm:t>
    </dgm:pt>
    <dgm:pt modelId="{837482B4-9631-4AC4-BD60-B459C59AC8C7}">
      <dgm:prSet phldrT="[Text]" custT="1"/>
      <dgm:spPr/>
      <dgm:t>
        <a:bodyPr/>
        <a:lstStyle/>
        <a:p>
          <a:r>
            <a:rPr lang="ro-MD" sz="1400" b="1" dirty="0"/>
            <a:t>Schimb de date și expertiză </a:t>
          </a:r>
          <a:r>
            <a:rPr lang="ro-MD" sz="1400" b="1" dirty="0" err="1"/>
            <a:t>tehnico</a:t>
          </a:r>
          <a:r>
            <a:rPr lang="ro-MD" sz="1400" b="1" dirty="0"/>
            <a:t>-științifică</a:t>
          </a:r>
        </a:p>
      </dgm:t>
    </dgm:pt>
    <dgm:pt modelId="{C5C1B919-B937-41AB-92BF-2C335EAD6E7B}" type="parTrans" cxnId="{EA38B9C8-881F-4F7B-93AA-145374FD4B1F}">
      <dgm:prSet/>
      <dgm:spPr/>
      <dgm:t>
        <a:bodyPr/>
        <a:lstStyle/>
        <a:p>
          <a:endParaRPr lang="ro-MD"/>
        </a:p>
      </dgm:t>
    </dgm:pt>
    <dgm:pt modelId="{19A7AD92-A491-4345-8156-D2E32E0B83CE}" type="sibTrans" cxnId="{EA38B9C8-881F-4F7B-93AA-145374FD4B1F}">
      <dgm:prSet/>
      <dgm:spPr/>
      <dgm:t>
        <a:bodyPr/>
        <a:lstStyle/>
        <a:p>
          <a:endParaRPr lang="ro-MD"/>
        </a:p>
      </dgm:t>
    </dgm:pt>
    <dgm:pt modelId="{8FFFAEE0-9AF9-458E-B627-6428FC71C191}">
      <dgm:prSet phldrT="[Text]" custT="1"/>
      <dgm:spPr/>
      <dgm:t>
        <a:bodyPr/>
        <a:lstStyle/>
        <a:p>
          <a:pPr algn="ctr"/>
          <a:r>
            <a:rPr lang="it-IT" sz="1400" b="1" dirty="0"/>
            <a:t>Instruire, formare și dezvoltare profesională</a:t>
          </a:r>
          <a:endParaRPr lang="ro-MD" sz="1400" dirty="0"/>
        </a:p>
      </dgm:t>
    </dgm:pt>
    <dgm:pt modelId="{E9184551-57C7-41D6-AAAB-B44916491553}" type="parTrans" cxnId="{2E73D274-145B-4588-A36F-F6955532AB5F}">
      <dgm:prSet/>
      <dgm:spPr/>
      <dgm:t>
        <a:bodyPr/>
        <a:lstStyle/>
        <a:p>
          <a:endParaRPr lang="ro-MD"/>
        </a:p>
      </dgm:t>
    </dgm:pt>
    <dgm:pt modelId="{03BFEAA9-8AD4-4CCB-B4FD-F5801B9DDF03}" type="sibTrans" cxnId="{2E73D274-145B-4588-A36F-F6955532AB5F}">
      <dgm:prSet/>
      <dgm:spPr/>
      <dgm:t>
        <a:bodyPr/>
        <a:lstStyle/>
        <a:p>
          <a:endParaRPr lang="ro-MD"/>
        </a:p>
      </dgm:t>
    </dgm:pt>
    <dgm:pt modelId="{DAA0E3F4-7FB9-4EF9-8AC9-40F24768BCCD}">
      <dgm:prSet phldrT="[Text]" custT="1"/>
      <dgm:spPr/>
      <dgm:t>
        <a:bodyPr/>
        <a:lstStyle/>
        <a:p>
          <a:pPr algn="ctr"/>
          <a:r>
            <a:rPr lang="ro-MD" sz="1400" b="1" dirty="0"/>
            <a:t>Colaborare în organizarea de scheme de </a:t>
          </a:r>
          <a:r>
            <a:rPr lang="ro-MD" sz="1400" b="1" dirty="0" err="1"/>
            <a:t>intercomparare</a:t>
          </a:r>
          <a:r>
            <a:rPr lang="ro-MD" sz="1400" b="1" dirty="0"/>
            <a:t> </a:t>
          </a:r>
          <a:r>
            <a:rPr lang="de-DE" sz="1400" b="1" dirty="0"/>
            <a:t>SR EN ISO/IEC 17043</a:t>
          </a:r>
          <a:endParaRPr lang="ro-MD" sz="1400" dirty="0"/>
        </a:p>
      </dgm:t>
    </dgm:pt>
    <dgm:pt modelId="{F9099215-5765-4B68-BE01-CED10FD0E9A1}" type="parTrans" cxnId="{7A56F2F5-2DBE-4BAE-BCA5-609612911820}">
      <dgm:prSet/>
      <dgm:spPr/>
      <dgm:t>
        <a:bodyPr/>
        <a:lstStyle/>
        <a:p>
          <a:endParaRPr lang="ro-MD"/>
        </a:p>
      </dgm:t>
    </dgm:pt>
    <dgm:pt modelId="{1389FDD9-54C3-487B-8EA3-D310A6143216}" type="sibTrans" cxnId="{7A56F2F5-2DBE-4BAE-BCA5-609612911820}">
      <dgm:prSet/>
      <dgm:spPr/>
      <dgm:t>
        <a:bodyPr/>
        <a:lstStyle/>
        <a:p>
          <a:endParaRPr lang="ro-MD"/>
        </a:p>
      </dgm:t>
    </dgm:pt>
    <dgm:pt modelId="{FEF601A2-FD33-4217-88C5-63C4FD413086}">
      <dgm:prSet/>
      <dgm:spPr/>
      <dgm:t>
        <a:bodyPr/>
        <a:lstStyle/>
        <a:p>
          <a:r>
            <a:rPr lang="it-IT" sz="1200" b="1" dirty="0"/>
            <a:t>Parteneriat în cercetare și inovare. </a:t>
          </a:r>
          <a:r>
            <a:rPr lang="it-IT" b="1" dirty="0"/>
            <a:t>Metrologia in NDT 4.0</a:t>
          </a:r>
          <a:endParaRPr lang="ro-MD" b="1" dirty="0"/>
        </a:p>
      </dgm:t>
    </dgm:pt>
    <dgm:pt modelId="{DF155DA8-17E3-4954-964E-9B4A9D6F4401}" type="parTrans" cxnId="{22729477-BBEA-4294-B168-C5CF81970D91}">
      <dgm:prSet/>
      <dgm:spPr/>
      <dgm:t>
        <a:bodyPr/>
        <a:lstStyle/>
        <a:p>
          <a:endParaRPr lang="ro-MD"/>
        </a:p>
      </dgm:t>
    </dgm:pt>
    <dgm:pt modelId="{FA19DCEB-3E1D-45D4-8DB4-F712EACAAD0F}" type="sibTrans" cxnId="{22729477-BBEA-4294-B168-C5CF81970D91}">
      <dgm:prSet/>
      <dgm:spPr/>
      <dgm:t>
        <a:bodyPr/>
        <a:lstStyle/>
        <a:p>
          <a:endParaRPr lang="ro-MD"/>
        </a:p>
      </dgm:t>
    </dgm:pt>
    <dgm:pt modelId="{A63208F2-6C55-444C-A95C-592CA1D6821A}">
      <dgm:prSet custT="1"/>
      <dgm:spPr/>
      <dgm:t>
        <a:bodyPr/>
        <a:lstStyle/>
        <a:p>
          <a:pPr algn="ctr"/>
          <a:r>
            <a:rPr lang="ro-MD" sz="1400" b="1" dirty="0"/>
            <a:t>Consultanță tehnică și științifică </a:t>
          </a:r>
          <a:r>
            <a:rPr lang="de-DE" sz="1400" b="1" dirty="0"/>
            <a:t>SR EN ISO/IEC 17020</a:t>
          </a:r>
          <a:endParaRPr lang="ro-MD" sz="1400" b="1" dirty="0"/>
        </a:p>
      </dgm:t>
    </dgm:pt>
    <dgm:pt modelId="{228AF6C1-B616-4043-AB6D-E876712CAD69}" type="parTrans" cxnId="{EA94A5B5-6664-44A0-AF4F-CAAF336F9CAD}">
      <dgm:prSet/>
      <dgm:spPr/>
      <dgm:t>
        <a:bodyPr/>
        <a:lstStyle/>
        <a:p>
          <a:endParaRPr lang="ro-MD"/>
        </a:p>
      </dgm:t>
    </dgm:pt>
    <dgm:pt modelId="{7A146BF5-DEAA-4043-A635-E209FD3C5614}" type="sibTrans" cxnId="{EA94A5B5-6664-44A0-AF4F-CAAF336F9CAD}">
      <dgm:prSet/>
      <dgm:spPr/>
      <dgm:t>
        <a:bodyPr/>
        <a:lstStyle/>
        <a:p>
          <a:endParaRPr lang="ro-MD"/>
        </a:p>
      </dgm:t>
    </dgm:pt>
    <dgm:pt modelId="{25D4ADAE-C566-4A46-BADD-149DA7C14BEC}">
      <dgm:prSet/>
      <dgm:spPr/>
      <dgm:t>
        <a:bodyPr/>
        <a:lstStyle/>
        <a:p>
          <a:endParaRPr lang="en-GB"/>
        </a:p>
      </dgm:t>
    </dgm:pt>
    <dgm:pt modelId="{54B30C79-A0F9-4DF8-ACE6-1EFF4F9989E2}" type="parTrans" cxnId="{05233CC9-1D05-47E9-83B9-CB52EB42C2E9}">
      <dgm:prSet/>
      <dgm:spPr/>
      <dgm:t>
        <a:bodyPr/>
        <a:lstStyle/>
        <a:p>
          <a:endParaRPr lang="ro-MD"/>
        </a:p>
      </dgm:t>
    </dgm:pt>
    <dgm:pt modelId="{F2554109-080D-40C7-A615-86C92F4D4E5E}" type="sibTrans" cxnId="{05233CC9-1D05-47E9-83B9-CB52EB42C2E9}">
      <dgm:prSet/>
      <dgm:spPr/>
      <dgm:t>
        <a:bodyPr/>
        <a:lstStyle/>
        <a:p>
          <a:endParaRPr lang="ro-MD"/>
        </a:p>
      </dgm:t>
    </dgm:pt>
    <dgm:pt modelId="{59A8A5D1-8ACA-43A0-9CAC-069FDFA2B23F}">
      <dgm:prSet/>
      <dgm:spPr/>
      <dgm:t>
        <a:bodyPr/>
        <a:lstStyle/>
        <a:p>
          <a:endParaRPr lang="en-GB"/>
        </a:p>
      </dgm:t>
    </dgm:pt>
    <dgm:pt modelId="{FADB2B97-BCD4-43C4-9B79-7C82E7833BDB}" type="parTrans" cxnId="{C842CF70-AD8E-4347-B455-E288F258FEC6}">
      <dgm:prSet/>
      <dgm:spPr/>
      <dgm:t>
        <a:bodyPr/>
        <a:lstStyle/>
        <a:p>
          <a:endParaRPr lang="ro-MD"/>
        </a:p>
      </dgm:t>
    </dgm:pt>
    <dgm:pt modelId="{3A0ED84E-DC16-4591-8451-7D882E637806}" type="sibTrans" cxnId="{C842CF70-AD8E-4347-B455-E288F258FEC6}">
      <dgm:prSet/>
      <dgm:spPr/>
      <dgm:t>
        <a:bodyPr/>
        <a:lstStyle/>
        <a:p>
          <a:endParaRPr lang="ro-MD"/>
        </a:p>
      </dgm:t>
    </dgm:pt>
    <dgm:pt modelId="{71757ED3-9188-4629-BC74-B3280210BF80}">
      <dgm:prSet/>
      <dgm:spPr/>
      <dgm:t>
        <a:bodyPr/>
        <a:lstStyle/>
        <a:p>
          <a:endParaRPr lang="en-GB"/>
        </a:p>
      </dgm:t>
    </dgm:pt>
    <dgm:pt modelId="{889E9AA8-C338-4DCB-AC15-9D17BAC6DB84}" type="parTrans" cxnId="{7333A2C2-67F2-450B-99A8-502A7E953E5C}">
      <dgm:prSet/>
      <dgm:spPr/>
      <dgm:t>
        <a:bodyPr/>
        <a:lstStyle/>
        <a:p>
          <a:endParaRPr lang="ro-MD"/>
        </a:p>
      </dgm:t>
    </dgm:pt>
    <dgm:pt modelId="{1AAC2843-C3E7-43A3-839E-460011EB5CBA}" type="sibTrans" cxnId="{7333A2C2-67F2-450B-99A8-502A7E953E5C}">
      <dgm:prSet/>
      <dgm:spPr/>
      <dgm:t>
        <a:bodyPr/>
        <a:lstStyle/>
        <a:p>
          <a:endParaRPr lang="ro-MD"/>
        </a:p>
      </dgm:t>
    </dgm:pt>
    <dgm:pt modelId="{8C2B2772-96BE-4E33-9271-A6A94AF840D5}" type="pres">
      <dgm:prSet presAssocID="{DC4C8B42-EEA1-4E0D-A8EC-0133C68CCB34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843490A-4B25-483C-8673-9AA6B9879A31}" type="pres">
      <dgm:prSet presAssocID="{DC4C8B42-EEA1-4E0D-A8EC-0133C68CCB34}" presName="arrow" presStyleLbl="bgShp" presStyleIdx="0" presStyleCnt="1" custLinFactNeighborX="-2674" custLinFactNeighborY="4907"/>
      <dgm:spPr/>
    </dgm:pt>
    <dgm:pt modelId="{80FD3400-2A7C-4C46-B921-D77853AF3D7E}" type="pres">
      <dgm:prSet presAssocID="{DC4C8B42-EEA1-4E0D-A8EC-0133C68CCB34}" presName="arrowDiagram5" presStyleCnt="0"/>
      <dgm:spPr/>
    </dgm:pt>
    <dgm:pt modelId="{5892A8F4-E1FB-452D-BFDF-9CE4770D3DC6}" type="pres">
      <dgm:prSet presAssocID="{837482B4-9631-4AC4-BD60-B459C59AC8C7}" presName="bullet5a" presStyleLbl="node1" presStyleIdx="0" presStyleCnt="5"/>
      <dgm:spPr/>
    </dgm:pt>
    <dgm:pt modelId="{81A90EF3-8D2B-4254-9E7A-A5883E697AE7}" type="pres">
      <dgm:prSet presAssocID="{837482B4-9631-4AC4-BD60-B459C59AC8C7}" presName="textBox5a" presStyleLbl="revTx" presStyleIdx="0" presStyleCnt="5" custScaleX="227522" custScaleY="577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616340-7635-43A7-8B2B-712C259D4EA4}" type="pres">
      <dgm:prSet presAssocID="{8FFFAEE0-9AF9-458E-B627-6428FC71C191}" presName="bullet5b" presStyleLbl="node1" presStyleIdx="1" presStyleCnt="5"/>
      <dgm:spPr/>
    </dgm:pt>
    <dgm:pt modelId="{1F6FBB0D-8F20-4234-A384-CDB62DB89BF6}" type="pres">
      <dgm:prSet presAssocID="{8FFFAEE0-9AF9-458E-B627-6428FC71C191}" presName="textBox5b" presStyleLbl="revTx" presStyleIdx="1" presStyleCnt="5" custScaleX="180882" custScaleY="42298" custLinFactNeighborX="67278" custLinFactNeighborY="-510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5D9B50-8199-4276-A695-6F545AFDC9CD}" type="pres">
      <dgm:prSet presAssocID="{DAA0E3F4-7FB9-4EF9-8AC9-40F24768BCCD}" presName="bullet5c" presStyleLbl="node1" presStyleIdx="2" presStyleCnt="5"/>
      <dgm:spPr/>
    </dgm:pt>
    <dgm:pt modelId="{9CD47669-B25C-468C-9A22-AF02FEC04CC0}" type="pres">
      <dgm:prSet presAssocID="{DAA0E3F4-7FB9-4EF9-8AC9-40F24768BCCD}" presName="textBox5c" presStyleLbl="revTx" presStyleIdx="2" presStyleCnt="5" custScaleX="129534" custScaleY="40227" custLinFactX="100000" custLinFactNeighborX="120694" custLinFactNeighborY="-612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C60649-66D2-4A11-9D56-C02169544282}" type="pres">
      <dgm:prSet presAssocID="{FEF601A2-FD33-4217-88C5-63C4FD413086}" presName="bullet5d" presStyleLbl="node1" presStyleIdx="3" presStyleCnt="5"/>
      <dgm:spPr/>
    </dgm:pt>
    <dgm:pt modelId="{5DE98304-4030-4686-8792-F61EBA8EECCE}" type="pres">
      <dgm:prSet presAssocID="{FEF601A2-FD33-4217-88C5-63C4FD413086}" presName="textBox5d" presStyleLbl="revTx" presStyleIdx="3" presStyleCnt="5" custScaleX="206273" custScaleY="20199" custLinFactX="-100000" custLinFactNeighborX="-102574" custLinFactNeighborY="70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714262-07E0-4341-B433-DE9757275849}" type="pres">
      <dgm:prSet presAssocID="{A63208F2-6C55-444C-A95C-592CA1D6821A}" presName="bullet5e" presStyleLbl="node1" presStyleIdx="4" presStyleCnt="5"/>
      <dgm:spPr/>
    </dgm:pt>
    <dgm:pt modelId="{B60C9D1D-6D70-498A-B557-BA30284407FA}" type="pres">
      <dgm:prSet presAssocID="{A63208F2-6C55-444C-A95C-592CA1D6821A}" presName="textBox5e" presStyleLbl="revTx" presStyleIdx="4" presStyleCnt="5" custScaleX="130882" custScaleY="22395" custLinFactX="-16491" custLinFactNeighborX="-100000" custLinFactNeighborY="-246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88EFBCA-C375-45BB-A2F9-9D864227CD08}" type="presOf" srcId="{837482B4-9631-4AC4-BD60-B459C59AC8C7}" destId="{81A90EF3-8D2B-4254-9E7A-A5883E697AE7}" srcOrd="0" destOrd="0" presId="urn:microsoft.com/office/officeart/2005/8/layout/arrow2"/>
    <dgm:cxn modelId="{2E73D274-145B-4588-A36F-F6955532AB5F}" srcId="{DC4C8B42-EEA1-4E0D-A8EC-0133C68CCB34}" destId="{8FFFAEE0-9AF9-458E-B627-6428FC71C191}" srcOrd="1" destOrd="0" parTransId="{E9184551-57C7-41D6-AAAB-B44916491553}" sibTransId="{03BFEAA9-8AD4-4CCB-B4FD-F5801B9DDF03}"/>
    <dgm:cxn modelId="{22729477-BBEA-4294-B168-C5CF81970D91}" srcId="{DC4C8B42-EEA1-4E0D-A8EC-0133C68CCB34}" destId="{FEF601A2-FD33-4217-88C5-63C4FD413086}" srcOrd="3" destOrd="0" parTransId="{DF155DA8-17E3-4954-964E-9B4A9D6F4401}" sibTransId="{FA19DCEB-3E1D-45D4-8DB4-F712EACAAD0F}"/>
    <dgm:cxn modelId="{05233CC9-1D05-47E9-83B9-CB52EB42C2E9}" srcId="{DC4C8B42-EEA1-4E0D-A8EC-0133C68CCB34}" destId="{25D4ADAE-C566-4A46-BADD-149DA7C14BEC}" srcOrd="5" destOrd="0" parTransId="{54B30C79-A0F9-4DF8-ACE6-1EFF4F9989E2}" sibTransId="{F2554109-080D-40C7-A615-86C92F4D4E5E}"/>
    <dgm:cxn modelId="{7333A2C2-67F2-450B-99A8-502A7E953E5C}" srcId="{DC4C8B42-EEA1-4E0D-A8EC-0133C68CCB34}" destId="{71757ED3-9188-4629-BC74-B3280210BF80}" srcOrd="7" destOrd="0" parTransId="{889E9AA8-C338-4DCB-AC15-9D17BAC6DB84}" sibTransId="{1AAC2843-C3E7-43A3-839E-460011EB5CBA}"/>
    <dgm:cxn modelId="{1BB8D404-8D2A-4DE9-B6A7-FBDDAB18BCAD}" type="presOf" srcId="{8FFFAEE0-9AF9-458E-B627-6428FC71C191}" destId="{1F6FBB0D-8F20-4234-A384-CDB62DB89BF6}" srcOrd="0" destOrd="0" presId="urn:microsoft.com/office/officeart/2005/8/layout/arrow2"/>
    <dgm:cxn modelId="{70A65A88-1A29-4BD8-A6A7-01EACB4C1525}" type="presOf" srcId="{DAA0E3F4-7FB9-4EF9-8AC9-40F24768BCCD}" destId="{9CD47669-B25C-468C-9A22-AF02FEC04CC0}" srcOrd="0" destOrd="0" presId="urn:microsoft.com/office/officeart/2005/8/layout/arrow2"/>
    <dgm:cxn modelId="{EA38B9C8-881F-4F7B-93AA-145374FD4B1F}" srcId="{DC4C8B42-EEA1-4E0D-A8EC-0133C68CCB34}" destId="{837482B4-9631-4AC4-BD60-B459C59AC8C7}" srcOrd="0" destOrd="0" parTransId="{C5C1B919-B937-41AB-92BF-2C335EAD6E7B}" sibTransId="{19A7AD92-A491-4345-8156-D2E32E0B83CE}"/>
    <dgm:cxn modelId="{EA8288C1-04AA-4F70-887A-C91D6E34EFE6}" type="presOf" srcId="{DC4C8B42-EEA1-4E0D-A8EC-0133C68CCB34}" destId="{8C2B2772-96BE-4E33-9271-A6A94AF840D5}" srcOrd="0" destOrd="0" presId="urn:microsoft.com/office/officeart/2005/8/layout/arrow2"/>
    <dgm:cxn modelId="{93FFE557-15CA-453B-AC08-D67A45C85C01}" type="presOf" srcId="{A63208F2-6C55-444C-A95C-592CA1D6821A}" destId="{B60C9D1D-6D70-498A-B557-BA30284407FA}" srcOrd="0" destOrd="0" presId="urn:microsoft.com/office/officeart/2005/8/layout/arrow2"/>
    <dgm:cxn modelId="{7A56F2F5-2DBE-4BAE-BCA5-609612911820}" srcId="{DC4C8B42-EEA1-4E0D-A8EC-0133C68CCB34}" destId="{DAA0E3F4-7FB9-4EF9-8AC9-40F24768BCCD}" srcOrd="2" destOrd="0" parTransId="{F9099215-5765-4B68-BE01-CED10FD0E9A1}" sibTransId="{1389FDD9-54C3-487B-8EA3-D310A6143216}"/>
    <dgm:cxn modelId="{66EF2CC4-46E2-4125-B573-69FF4A43804D}" type="presOf" srcId="{FEF601A2-FD33-4217-88C5-63C4FD413086}" destId="{5DE98304-4030-4686-8792-F61EBA8EECCE}" srcOrd="0" destOrd="0" presId="urn:microsoft.com/office/officeart/2005/8/layout/arrow2"/>
    <dgm:cxn modelId="{EA94A5B5-6664-44A0-AF4F-CAAF336F9CAD}" srcId="{DC4C8B42-EEA1-4E0D-A8EC-0133C68CCB34}" destId="{A63208F2-6C55-444C-A95C-592CA1D6821A}" srcOrd="4" destOrd="0" parTransId="{228AF6C1-B616-4043-AB6D-E876712CAD69}" sibTransId="{7A146BF5-DEAA-4043-A635-E209FD3C5614}"/>
    <dgm:cxn modelId="{C842CF70-AD8E-4347-B455-E288F258FEC6}" srcId="{DC4C8B42-EEA1-4E0D-A8EC-0133C68CCB34}" destId="{59A8A5D1-8ACA-43A0-9CAC-069FDFA2B23F}" srcOrd="6" destOrd="0" parTransId="{FADB2B97-BCD4-43C4-9B79-7C82E7833BDB}" sibTransId="{3A0ED84E-DC16-4591-8451-7D882E637806}"/>
    <dgm:cxn modelId="{E3C673B0-B186-4932-926D-8B08B8090860}" type="presParOf" srcId="{8C2B2772-96BE-4E33-9271-A6A94AF840D5}" destId="{3843490A-4B25-483C-8673-9AA6B9879A31}" srcOrd="0" destOrd="0" presId="urn:microsoft.com/office/officeart/2005/8/layout/arrow2"/>
    <dgm:cxn modelId="{B6A3C09C-78C9-4048-BEAE-A8EB91FC3206}" type="presParOf" srcId="{8C2B2772-96BE-4E33-9271-A6A94AF840D5}" destId="{80FD3400-2A7C-4C46-B921-D77853AF3D7E}" srcOrd="1" destOrd="0" presId="urn:microsoft.com/office/officeart/2005/8/layout/arrow2"/>
    <dgm:cxn modelId="{FC13FC7D-142D-4F3F-80E4-CB726FA9FBA1}" type="presParOf" srcId="{80FD3400-2A7C-4C46-B921-D77853AF3D7E}" destId="{5892A8F4-E1FB-452D-BFDF-9CE4770D3DC6}" srcOrd="0" destOrd="0" presId="urn:microsoft.com/office/officeart/2005/8/layout/arrow2"/>
    <dgm:cxn modelId="{4E1D3804-BFAB-46DB-A4BC-BC75B43BE616}" type="presParOf" srcId="{80FD3400-2A7C-4C46-B921-D77853AF3D7E}" destId="{81A90EF3-8D2B-4254-9E7A-A5883E697AE7}" srcOrd="1" destOrd="0" presId="urn:microsoft.com/office/officeart/2005/8/layout/arrow2"/>
    <dgm:cxn modelId="{F97EC543-897D-4E7C-8002-0CAD874DC37B}" type="presParOf" srcId="{80FD3400-2A7C-4C46-B921-D77853AF3D7E}" destId="{C5616340-7635-43A7-8B2B-712C259D4EA4}" srcOrd="2" destOrd="0" presId="urn:microsoft.com/office/officeart/2005/8/layout/arrow2"/>
    <dgm:cxn modelId="{428EBBC7-F95C-439C-8343-90C0F92E9C63}" type="presParOf" srcId="{80FD3400-2A7C-4C46-B921-D77853AF3D7E}" destId="{1F6FBB0D-8F20-4234-A384-CDB62DB89BF6}" srcOrd="3" destOrd="0" presId="urn:microsoft.com/office/officeart/2005/8/layout/arrow2"/>
    <dgm:cxn modelId="{F71B2490-A4EA-43E2-82BC-0021D1B2F3E7}" type="presParOf" srcId="{80FD3400-2A7C-4C46-B921-D77853AF3D7E}" destId="{B85D9B50-8199-4276-A695-6F545AFDC9CD}" srcOrd="4" destOrd="0" presId="urn:microsoft.com/office/officeart/2005/8/layout/arrow2"/>
    <dgm:cxn modelId="{8AC59BB8-22FF-45C8-84A4-A968E03F1816}" type="presParOf" srcId="{80FD3400-2A7C-4C46-B921-D77853AF3D7E}" destId="{9CD47669-B25C-468C-9A22-AF02FEC04CC0}" srcOrd="5" destOrd="0" presId="urn:microsoft.com/office/officeart/2005/8/layout/arrow2"/>
    <dgm:cxn modelId="{FC34BC48-0220-4D5A-93B0-882810CA7DF0}" type="presParOf" srcId="{80FD3400-2A7C-4C46-B921-D77853AF3D7E}" destId="{FAC60649-66D2-4A11-9D56-C02169544282}" srcOrd="6" destOrd="0" presId="urn:microsoft.com/office/officeart/2005/8/layout/arrow2"/>
    <dgm:cxn modelId="{ABB39F3F-7868-4D16-9677-7EE2D02AE033}" type="presParOf" srcId="{80FD3400-2A7C-4C46-B921-D77853AF3D7E}" destId="{5DE98304-4030-4686-8792-F61EBA8EECCE}" srcOrd="7" destOrd="0" presId="urn:microsoft.com/office/officeart/2005/8/layout/arrow2"/>
    <dgm:cxn modelId="{03620C84-0F45-4D6E-9862-3B08C6A95EDE}" type="presParOf" srcId="{80FD3400-2A7C-4C46-B921-D77853AF3D7E}" destId="{09714262-07E0-4341-B433-DE9757275849}" srcOrd="8" destOrd="0" presId="urn:microsoft.com/office/officeart/2005/8/layout/arrow2"/>
    <dgm:cxn modelId="{476105EC-6715-44A3-B1DF-DDBD14BB6A67}" type="presParOf" srcId="{80FD3400-2A7C-4C46-B921-D77853AF3D7E}" destId="{B60C9D1D-6D70-498A-B557-BA30284407FA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43490A-4B25-483C-8673-9AA6B9879A31}">
      <dsp:nvSpPr>
        <dsp:cNvPr id="0" name=""/>
        <dsp:cNvSpPr/>
      </dsp:nvSpPr>
      <dsp:spPr>
        <a:xfrm>
          <a:off x="0" y="0"/>
          <a:ext cx="6502400" cy="4064000"/>
        </a:xfrm>
        <a:prstGeom prst="swooshArrow">
          <a:avLst>
            <a:gd name="adj1" fmla="val 25000"/>
            <a:gd name="adj2" fmla="val 25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892A8F4-E1FB-452D-BFDF-9CE4770D3DC6}">
      <dsp:nvSpPr>
        <dsp:cNvPr id="0" name=""/>
        <dsp:cNvSpPr/>
      </dsp:nvSpPr>
      <dsp:spPr>
        <a:xfrm>
          <a:off x="767084" y="3021990"/>
          <a:ext cx="149555" cy="149555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1A90EF3-8D2B-4254-9E7A-A5883E697AE7}">
      <dsp:nvSpPr>
        <dsp:cNvPr id="0" name=""/>
        <dsp:cNvSpPr/>
      </dsp:nvSpPr>
      <dsp:spPr>
        <a:xfrm>
          <a:off x="298737" y="3300974"/>
          <a:ext cx="1938065" cy="5588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246" tIns="0" rIns="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MD" sz="1400" b="1" kern="1200" dirty="0"/>
            <a:t>Schimb de date și expertiză </a:t>
          </a:r>
          <a:r>
            <a:rPr lang="ro-MD" sz="1400" b="1" kern="1200" dirty="0" err="1"/>
            <a:t>tehnico</a:t>
          </a:r>
          <a:r>
            <a:rPr lang="ro-MD" sz="1400" b="1" kern="1200" dirty="0"/>
            <a:t>-științifică</a:t>
          </a:r>
        </a:p>
      </dsp:txBody>
      <dsp:txXfrm>
        <a:off x="298737" y="3300974"/>
        <a:ext cx="1938065" cy="558818"/>
      </dsp:txXfrm>
    </dsp:sp>
    <dsp:sp modelId="{C5616340-7635-43A7-8B2B-712C259D4EA4}">
      <dsp:nvSpPr>
        <dsp:cNvPr id="0" name=""/>
        <dsp:cNvSpPr/>
      </dsp:nvSpPr>
      <dsp:spPr>
        <a:xfrm>
          <a:off x="1576633" y="2244140"/>
          <a:ext cx="234086" cy="23408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F6FBB0D-8F20-4234-A384-CDB62DB89BF6}">
      <dsp:nvSpPr>
        <dsp:cNvPr id="0" name=""/>
        <dsp:cNvSpPr/>
      </dsp:nvSpPr>
      <dsp:spPr>
        <a:xfrm>
          <a:off x="1983354" y="1982562"/>
          <a:ext cx="1952437" cy="720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038" tIns="0" rIns="0" bIns="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b="1" kern="1200" dirty="0"/>
            <a:t>Instruire, formare și dezvoltare profesională</a:t>
          </a:r>
          <a:endParaRPr lang="ro-MD" sz="1400" kern="1200" dirty="0"/>
        </a:p>
      </dsp:txBody>
      <dsp:txXfrm>
        <a:off x="1983354" y="1982562"/>
        <a:ext cx="1952437" cy="720257"/>
      </dsp:txXfrm>
    </dsp:sp>
    <dsp:sp modelId="{B85D9B50-8199-4276-A695-6F545AFDC9CD}">
      <dsp:nvSpPr>
        <dsp:cNvPr id="0" name=""/>
        <dsp:cNvSpPr/>
      </dsp:nvSpPr>
      <dsp:spPr>
        <a:xfrm>
          <a:off x="2617017" y="1623974"/>
          <a:ext cx="312115" cy="312115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CD47669-B25C-468C-9A22-AF02FEC04CC0}">
      <dsp:nvSpPr>
        <dsp:cNvPr id="0" name=""/>
        <dsp:cNvSpPr/>
      </dsp:nvSpPr>
      <dsp:spPr>
        <a:xfrm>
          <a:off x="5330799" y="1063791"/>
          <a:ext cx="1625604" cy="9187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383" tIns="0" rIns="0" bIns="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MD" sz="1400" b="1" kern="1200" dirty="0"/>
            <a:t>Colaborare în organizarea de scheme de </a:t>
          </a:r>
          <a:r>
            <a:rPr lang="ro-MD" sz="1400" b="1" kern="1200" dirty="0" err="1"/>
            <a:t>intercomparare</a:t>
          </a:r>
          <a:r>
            <a:rPr lang="ro-MD" sz="1400" b="1" kern="1200" dirty="0"/>
            <a:t> </a:t>
          </a:r>
          <a:r>
            <a:rPr lang="de-DE" sz="1400" b="1" kern="1200" dirty="0"/>
            <a:t>SR EN ISO/IEC 17043</a:t>
          </a:r>
          <a:endParaRPr lang="ro-MD" sz="1400" kern="1200" dirty="0"/>
        </a:p>
      </dsp:txBody>
      <dsp:txXfrm>
        <a:off x="5330799" y="1063791"/>
        <a:ext cx="1625604" cy="918771"/>
      </dsp:txXfrm>
    </dsp:sp>
    <dsp:sp modelId="{FAC60649-66D2-4A11-9D56-C02169544282}">
      <dsp:nvSpPr>
        <dsp:cNvPr id="0" name=""/>
        <dsp:cNvSpPr/>
      </dsp:nvSpPr>
      <dsp:spPr>
        <a:xfrm>
          <a:off x="3826464" y="1139545"/>
          <a:ext cx="403148" cy="403148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DE98304-4030-4686-8792-F61EBA8EECCE}">
      <dsp:nvSpPr>
        <dsp:cNvPr id="0" name=""/>
        <dsp:cNvSpPr/>
      </dsp:nvSpPr>
      <dsp:spPr>
        <a:xfrm>
          <a:off x="702574" y="2618817"/>
          <a:ext cx="2682539" cy="5499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620" tIns="0" rIns="0" bIns="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300" b="1" kern="1200" dirty="0"/>
            <a:t>Parteneriat în cercetare și inovare. Metrologia in NDT 4.0</a:t>
          </a:r>
          <a:endParaRPr lang="ro-MD" sz="1300" b="1" kern="1200" dirty="0"/>
        </a:p>
      </dsp:txBody>
      <dsp:txXfrm>
        <a:off x="702574" y="2618817"/>
        <a:ext cx="2682539" cy="549994"/>
      </dsp:txXfrm>
    </dsp:sp>
    <dsp:sp modelId="{09714262-07E0-4341-B433-DE9757275849}">
      <dsp:nvSpPr>
        <dsp:cNvPr id="0" name=""/>
        <dsp:cNvSpPr/>
      </dsp:nvSpPr>
      <dsp:spPr>
        <a:xfrm>
          <a:off x="5071673" y="816051"/>
          <a:ext cx="513689" cy="513689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60C9D1D-6D70-498A-B557-BA30284407FA}">
      <dsp:nvSpPr>
        <dsp:cNvPr id="0" name=""/>
        <dsp:cNvSpPr/>
      </dsp:nvSpPr>
      <dsp:spPr>
        <a:xfrm>
          <a:off x="3612769" y="1495464"/>
          <a:ext cx="1702094" cy="6698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2193" tIns="0" rIns="0" bIns="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MD" sz="1400" b="1" kern="1200" dirty="0"/>
            <a:t>Consultanță tehnică și științifică </a:t>
          </a:r>
          <a:r>
            <a:rPr lang="de-DE" sz="1400" b="1" kern="1200" dirty="0"/>
            <a:t>SR EN ISO/IEC 17020</a:t>
          </a:r>
          <a:endParaRPr lang="ro-MD" sz="1400" b="1" kern="1200" dirty="0"/>
        </a:p>
      </dsp:txBody>
      <dsp:txXfrm>
        <a:off x="3612769" y="1495464"/>
        <a:ext cx="1702094" cy="6698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370905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d1bf8d60a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d1bf8d60a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611384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d1bf8d60a4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d1bf8d60a4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45051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d1bf8d60a4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d1bf8d60a4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06042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d1bf8d60a4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d1bf8d60a4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97256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d1bf8d60a4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d1bf8d60a4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47790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20f41e19245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20f41e19245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5005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20f41e1924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20f41e1924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85779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d1bf8d60a4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d1bf8d60a4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7048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0f41e19245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20f41e19245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8262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d1bf8d60a4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d1bf8d60a4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51774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d1bf8d60a4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d1bf8d60a4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04490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d1bf8d60a4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d1bf8d60a4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98470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d1bf8d60a4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d1bf8d60a4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86814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20f41e19245_0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20f41e19245_0_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7874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837300" y="836672"/>
            <a:ext cx="6974700" cy="22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682700" y="3679125"/>
            <a:ext cx="2600700" cy="74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2078688">
            <a:off x="-415048" y="204876"/>
            <a:ext cx="2334691" cy="1997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32338" y="1141226"/>
            <a:ext cx="1858774" cy="1997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2226893" y="-3144175"/>
            <a:ext cx="905751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8276283">
            <a:off x="-3416732" y="2957397"/>
            <a:ext cx="9057518" cy="5143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ubTitle" idx="1"/>
          </p:nvPr>
        </p:nvSpPr>
        <p:spPr>
          <a:xfrm>
            <a:off x="720000" y="2105100"/>
            <a:ext cx="2919300" cy="60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subTitle" idx="2"/>
          </p:nvPr>
        </p:nvSpPr>
        <p:spPr>
          <a:xfrm>
            <a:off x="3838274" y="2105100"/>
            <a:ext cx="2919300" cy="60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subTitle" idx="3"/>
          </p:nvPr>
        </p:nvSpPr>
        <p:spPr>
          <a:xfrm>
            <a:off x="720000" y="3801275"/>
            <a:ext cx="2919300" cy="60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subTitle" idx="4"/>
          </p:nvPr>
        </p:nvSpPr>
        <p:spPr>
          <a:xfrm>
            <a:off x="3838274" y="3801275"/>
            <a:ext cx="2919300" cy="60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title" idx="5" hasCustomPrompt="1"/>
          </p:nvPr>
        </p:nvSpPr>
        <p:spPr>
          <a:xfrm>
            <a:off x="720001" y="1281350"/>
            <a:ext cx="954600" cy="640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8" name="Google Shape;78;p13"/>
          <p:cNvSpPr txBox="1">
            <a:spLocks noGrp="1"/>
          </p:cNvSpPr>
          <p:nvPr>
            <p:ph type="title" idx="6" hasCustomPrompt="1"/>
          </p:nvPr>
        </p:nvSpPr>
        <p:spPr>
          <a:xfrm>
            <a:off x="720001" y="2977546"/>
            <a:ext cx="954600" cy="640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9" name="Google Shape;79;p13"/>
          <p:cNvSpPr txBox="1">
            <a:spLocks noGrp="1"/>
          </p:cNvSpPr>
          <p:nvPr>
            <p:ph type="title" idx="7" hasCustomPrompt="1"/>
          </p:nvPr>
        </p:nvSpPr>
        <p:spPr>
          <a:xfrm>
            <a:off x="3838276" y="1281350"/>
            <a:ext cx="954600" cy="640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0" name="Google Shape;80;p13"/>
          <p:cNvSpPr txBox="1">
            <a:spLocks noGrp="1"/>
          </p:cNvSpPr>
          <p:nvPr>
            <p:ph type="title" idx="8" hasCustomPrompt="1"/>
          </p:nvPr>
        </p:nvSpPr>
        <p:spPr>
          <a:xfrm>
            <a:off x="3838276" y="2977546"/>
            <a:ext cx="954600" cy="640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1" name="Google Shape;81;p13"/>
          <p:cNvSpPr txBox="1">
            <a:spLocks noGrp="1"/>
          </p:cNvSpPr>
          <p:nvPr>
            <p:ph type="subTitle" idx="9"/>
          </p:nvPr>
        </p:nvSpPr>
        <p:spPr>
          <a:xfrm>
            <a:off x="719999" y="1921550"/>
            <a:ext cx="2919300" cy="3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Space Grotesk Medium"/>
                <a:ea typeface="Space Grotesk Medium"/>
                <a:cs typeface="Space Grotesk Medium"/>
                <a:sym typeface="Space Grotesk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13"/>
          </p:nvPr>
        </p:nvSpPr>
        <p:spPr>
          <a:xfrm>
            <a:off x="3838276" y="1921550"/>
            <a:ext cx="2919300" cy="3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Space Grotesk Medium"/>
                <a:ea typeface="Space Grotesk Medium"/>
                <a:cs typeface="Space Grotesk Medium"/>
                <a:sym typeface="Space Grotesk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14"/>
          </p:nvPr>
        </p:nvSpPr>
        <p:spPr>
          <a:xfrm>
            <a:off x="719999" y="3617676"/>
            <a:ext cx="2919300" cy="3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Space Grotesk Medium"/>
                <a:ea typeface="Space Grotesk Medium"/>
                <a:cs typeface="Space Grotesk Medium"/>
                <a:sym typeface="Space Grotesk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subTitle" idx="15"/>
          </p:nvPr>
        </p:nvSpPr>
        <p:spPr>
          <a:xfrm>
            <a:off x="3838276" y="3617676"/>
            <a:ext cx="2919300" cy="3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Space Grotesk Medium"/>
                <a:ea typeface="Space Grotesk Medium"/>
                <a:cs typeface="Space Grotesk Medium"/>
                <a:sym typeface="Space Grotesk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85" name="Google Shape;85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3741257">
            <a:off x="5841737" y="257508"/>
            <a:ext cx="5004347" cy="3572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61388" y="1857076"/>
            <a:ext cx="1858774" cy="1997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8404859">
            <a:off x="-748213" y="3866234"/>
            <a:ext cx="5004347" cy="3572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96" name="Google Shape;96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8404859">
            <a:off x="-748213" y="3866234"/>
            <a:ext cx="5004347" cy="3572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3741252">
            <a:off x="5548813" y="434735"/>
            <a:ext cx="5708802" cy="4075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17838" y="1573126"/>
            <a:ext cx="1858774" cy="1997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893008" y="3760751"/>
            <a:ext cx="2050314" cy="1997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18350" y="3364175"/>
            <a:ext cx="2841349" cy="2644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_1_1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03" name="Google Shape;103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8404859" flipH="1">
            <a:off x="4851436" y="3866234"/>
            <a:ext cx="5004347" cy="3572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3519166" flipH="1">
            <a:off x="-2294994" y="434736"/>
            <a:ext cx="5708801" cy="4075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53564" y="3609951"/>
            <a:ext cx="2154423" cy="199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556547">
            <a:off x="7590076" y="219301"/>
            <a:ext cx="2334691" cy="1997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ONE_COLUMN_TEXT_1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7"/>
          <p:cNvSpPr txBox="1">
            <a:spLocks noGrp="1"/>
          </p:cNvSpPr>
          <p:nvPr>
            <p:ph type="subTitle" idx="1"/>
          </p:nvPr>
        </p:nvSpPr>
        <p:spPr>
          <a:xfrm>
            <a:off x="4878051" y="1657600"/>
            <a:ext cx="3183300" cy="23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7"/>
          <p:cNvSpPr txBox="1">
            <a:spLocks noGrp="1"/>
          </p:cNvSpPr>
          <p:nvPr>
            <p:ph type="subTitle" idx="2"/>
          </p:nvPr>
        </p:nvSpPr>
        <p:spPr>
          <a:xfrm>
            <a:off x="1082650" y="1657600"/>
            <a:ext cx="3183300" cy="23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11" name="Google Shape;111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8404859">
            <a:off x="-748213" y="3866234"/>
            <a:ext cx="5004347" cy="3572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3741252">
            <a:off x="5548813" y="434735"/>
            <a:ext cx="5708802" cy="4075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61388" y="1857076"/>
            <a:ext cx="1858774" cy="1997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893008" y="3760751"/>
            <a:ext cx="2050314" cy="1997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57100" y="3364175"/>
            <a:ext cx="2841349" cy="2644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1"/>
          <p:cNvSpPr txBox="1">
            <a:spLocks noGrp="1"/>
          </p:cNvSpPr>
          <p:nvPr>
            <p:ph type="subTitle" idx="1"/>
          </p:nvPr>
        </p:nvSpPr>
        <p:spPr>
          <a:xfrm>
            <a:off x="937700" y="2920280"/>
            <a:ext cx="2175300" cy="86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1"/>
          <p:cNvSpPr txBox="1">
            <a:spLocks noGrp="1"/>
          </p:cNvSpPr>
          <p:nvPr>
            <p:ph type="subTitle" idx="2"/>
          </p:nvPr>
        </p:nvSpPr>
        <p:spPr>
          <a:xfrm>
            <a:off x="3484422" y="2920280"/>
            <a:ext cx="2175300" cy="86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1"/>
          <p:cNvSpPr txBox="1">
            <a:spLocks noGrp="1"/>
          </p:cNvSpPr>
          <p:nvPr>
            <p:ph type="subTitle" idx="3"/>
          </p:nvPr>
        </p:nvSpPr>
        <p:spPr>
          <a:xfrm>
            <a:off x="6031150" y="2920280"/>
            <a:ext cx="2175300" cy="86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1"/>
          <p:cNvSpPr txBox="1">
            <a:spLocks noGrp="1"/>
          </p:cNvSpPr>
          <p:nvPr>
            <p:ph type="subTitle" idx="4"/>
          </p:nvPr>
        </p:nvSpPr>
        <p:spPr>
          <a:xfrm>
            <a:off x="937700" y="2554514"/>
            <a:ext cx="2175300" cy="39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Space Grotesk Medium"/>
                <a:ea typeface="Space Grotesk Medium"/>
                <a:cs typeface="Space Grotesk Medium"/>
                <a:sym typeface="Space Grotesk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1" name="Google Shape;141;p21"/>
          <p:cNvSpPr txBox="1">
            <a:spLocks noGrp="1"/>
          </p:cNvSpPr>
          <p:nvPr>
            <p:ph type="subTitle" idx="5"/>
          </p:nvPr>
        </p:nvSpPr>
        <p:spPr>
          <a:xfrm>
            <a:off x="3484422" y="2554514"/>
            <a:ext cx="2175300" cy="39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Space Grotesk Medium"/>
                <a:ea typeface="Space Grotesk Medium"/>
                <a:cs typeface="Space Grotesk Medium"/>
                <a:sym typeface="Space Grotesk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2" name="Google Shape;142;p21"/>
          <p:cNvSpPr txBox="1">
            <a:spLocks noGrp="1"/>
          </p:cNvSpPr>
          <p:nvPr>
            <p:ph type="subTitle" idx="6"/>
          </p:nvPr>
        </p:nvSpPr>
        <p:spPr>
          <a:xfrm>
            <a:off x="6031150" y="2554514"/>
            <a:ext cx="2175300" cy="39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Space Grotesk Medium"/>
                <a:ea typeface="Space Grotesk Medium"/>
                <a:cs typeface="Space Grotesk Medium"/>
                <a:sym typeface="Space Grotesk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143" name="Google Shape;143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8404859" flipH="1">
            <a:off x="4851436" y="3866234"/>
            <a:ext cx="5004347" cy="3572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3519166" flipH="1">
            <a:off x="-2294994" y="434736"/>
            <a:ext cx="5708801" cy="4075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53564" y="3609951"/>
            <a:ext cx="2154423" cy="199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556547">
            <a:off x="7590076" y="219301"/>
            <a:ext cx="2334691" cy="1997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6_1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2"/>
          <p:cNvSpPr txBox="1">
            <a:spLocks noGrp="1"/>
          </p:cNvSpPr>
          <p:nvPr>
            <p:ph type="subTitle" idx="1"/>
          </p:nvPr>
        </p:nvSpPr>
        <p:spPr>
          <a:xfrm>
            <a:off x="937700" y="3431055"/>
            <a:ext cx="2175300" cy="86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2"/>
          <p:cNvSpPr txBox="1">
            <a:spLocks noGrp="1"/>
          </p:cNvSpPr>
          <p:nvPr>
            <p:ph type="subTitle" idx="2"/>
          </p:nvPr>
        </p:nvSpPr>
        <p:spPr>
          <a:xfrm>
            <a:off x="3484422" y="3431055"/>
            <a:ext cx="2175300" cy="86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2"/>
          <p:cNvSpPr txBox="1">
            <a:spLocks noGrp="1"/>
          </p:cNvSpPr>
          <p:nvPr>
            <p:ph type="subTitle" idx="3"/>
          </p:nvPr>
        </p:nvSpPr>
        <p:spPr>
          <a:xfrm>
            <a:off x="6031150" y="3431055"/>
            <a:ext cx="2175300" cy="86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2"/>
          <p:cNvSpPr txBox="1">
            <a:spLocks noGrp="1"/>
          </p:cNvSpPr>
          <p:nvPr>
            <p:ph type="subTitle" idx="4"/>
          </p:nvPr>
        </p:nvSpPr>
        <p:spPr>
          <a:xfrm>
            <a:off x="937700" y="3065289"/>
            <a:ext cx="2175300" cy="39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Space Grotesk Medium"/>
                <a:ea typeface="Space Grotesk Medium"/>
                <a:cs typeface="Space Grotesk Medium"/>
                <a:sym typeface="Space Grotesk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3" name="Google Shape;153;p22"/>
          <p:cNvSpPr txBox="1">
            <a:spLocks noGrp="1"/>
          </p:cNvSpPr>
          <p:nvPr>
            <p:ph type="subTitle" idx="5"/>
          </p:nvPr>
        </p:nvSpPr>
        <p:spPr>
          <a:xfrm>
            <a:off x="3484422" y="3065289"/>
            <a:ext cx="2175300" cy="39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Space Grotesk Medium"/>
                <a:ea typeface="Space Grotesk Medium"/>
                <a:cs typeface="Space Grotesk Medium"/>
                <a:sym typeface="Space Grotesk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4" name="Google Shape;154;p22"/>
          <p:cNvSpPr txBox="1">
            <a:spLocks noGrp="1"/>
          </p:cNvSpPr>
          <p:nvPr>
            <p:ph type="subTitle" idx="6"/>
          </p:nvPr>
        </p:nvSpPr>
        <p:spPr>
          <a:xfrm>
            <a:off x="6031150" y="3065289"/>
            <a:ext cx="2175300" cy="39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Space Grotesk Medium"/>
                <a:ea typeface="Space Grotesk Medium"/>
                <a:cs typeface="Space Grotesk Medium"/>
                <a:sym typeface="Space Grotesk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155" name="Google Shape;155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458838">
            <a:off x="3327421" y="1953351"/>
            <a:ext cx="9057505" cy="5143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651295" flipH="1">
            <a:off x="-6163104" y="-3280399"/>
            <a:ext cx="9057509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2492" y="-794199"/>
            <a:ext cx="2050314" cy="1997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556547">
            <a:off x="-733924" y="3319401"/>
            <a:ext cx="2334691" cy="1997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3"/>
          <p:cNvSpPr txBox="1">
            <a:spLocks noGrp="1"/>
          </p:cNvSpPr>
          <p:nvPr>
            <p:ph type="subTitle" idx="1"/>
          </p:nvPr>
        </p:nvSpPr>
        <p:spPr>
          <a:xfrm>
            <a:off x="1972272" y="2034242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3"/>
          <p:cNvSpPr txBox="1">
            <a:spLocks noGrp="1"/>
          </p:cNvSpPr>
          <p:nvPr>
            <p:ph type="subTitle" idx="2"/>
          </p:nvPr>
        </p:nvSpPr>
        <p:spPr>
          <a:xfrm>
            <a:off x="5821475" y="2034242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3"/>
          <p:cNvSpPr txBox="1">
            <a:spLocks noGrp="1"/>
          </p:cNvSpPr>
          <p:nvPr>
            <p:ph type="subTitle" idx="3"/>
          </p:nvPr>
        </p:nvSpPr>
        <p:spPr>
          <a:xfrm>
            <a:off x="1972272" y="3315242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23"/>
          <p:cNvSpPr txBox="1">
            <a:spLocks noGrp="1"/>
          </p:cNvSpPr>
          <p:nvPr>
            <p:ph type="subTitle" idx="4"/>
          </p:nvPr>
        </p:nvSpPr>
        <p:spPr>
          <a:xfrm>
            <a:off x="5821475" y="3315242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23"/>
          <p:cNvSpPr txBox="1">
            <a:spLocks noGrp="1"/>
          </p:cNvSpPr>
          <p:nvPr>
            <p:ph type="subTitle" idx="5"/>
          </p:nvPr>
        </p:nvSpPr>
        <p:spPr>
          <a:xfrm>
            <a:off x="1972272" y="1728300"/>
            <a:ext cx="1978200" cy="40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Space Grotesk Medium"/>
                <a:ea typeface="Space Grotesk Medium"/>
                <a:cs typeface="Space Grotesk Medium"/>
                <a:sym typeface="Space Grotesk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6" name="Google Shape;166;p23"/>
          <p:cNvSpPr txBox="1">
            <a:spLocks noGrp="1"/>
          </p:cNvSpPr>
          <p:nvPr>
            <p:ph type="subTitle" idx="6"/>
          </p:nvPr>
        </p:nvSpPr>
        <p:spPr>
          <a:xfrm>
            <a:off x="5821473" y="1728300"/>
            <a:ext cx="1978200" cy="40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Space Grotesk Medium"/>
                <a:ea typeface="Space Grotesk Medium"/>
                <a:cs typeface="Space Grotesk Medium"/>
                <a:sym typeface="Space Grotesk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7" name="Google Shape;167;p23"/>
          <p:cNvSpPr txBox="1">
            <a:spLocks noGrp="1"/>
          </p:cNvSpPr>
          <p:nvPr>
            <p:ph type="subTitle" idx="7"/>
          </p:nvPr>
        </p:nvSpPr>
        <p:spPr>
          <a:xfrm>
            <a:off x="1972272" y="3009350"/>
            <a:ext cx="1978200" cy="40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Space Grotesk Medium"/>
                <a:ea typeface="Space Grotesk Medium"/>
                <a:cs typeface="Space Grotesk Medium"/>
                <a:sym typeface="Space Grotesk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8" name="Google Shape;168;p23"/>
          <p:cNvSpPr txBox="1">
            <a:spLocks noGrp="1"/>
          </p:cNvSpPr>
          <p:nvPr>
            <p:ph type="subTitle" idx="8"/>
          </p:nvPr>
        </p:nvSpPr>
        <p:spPr>
          <a:xfrm>
            <a:off x="5821473" y="3009350"/>
            <a:ext cx="1978200" cy="40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Space Grotesk Medium"/>
                <a:ea typeface="Space Grotesk Medium"/>
                <a:cs typeface="Space Grotesk Medium"/>
                <a:sym typeface="Space Grotesk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169" name="Google Shape;169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8404859">
            <a:off x="-748213" y="3866234"/>
            <a:ext cx="5004347" cy="3572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3741252">
            <a:off x="5548813" y="434735"/>
            <a:ext cx="5708802" cy="4075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61388" y="1857076"/>
            <a:ext cx="1858774" cy="1997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893008" y="3760751"/>
            <a:ext cx="2050314" cy="1997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57100" y="3364175"/>
            <a:ext cx="2841349" cy="2644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24"/>
          <p:cNvSpPr txBox="1">
            <a:spLocks noGrp="1"/>
          </p:cNvSpPr>
          <p:nvPr>
            <p:ph type="subTitle" idx="1"/>
          </p:nvPr>
        </p:nvSpPr>
        <p:spPr>
          <a:xfrm>
            <a:off x="1101175" y="2069525"/>
            <a:ext cx="19860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24"/>
          <p:cNvSpPr txBox="1">
            <a:spLocks noGrp="1"/>
          </p:cNvSpPr>
          <p:nvPr>
            <p:ph type="subTitle" idx="2"/>
          </p:nvPr>
        </p:nvSpPr>
        <p:spPr>
          <a:xfrm>
            <a:off x="3578947" y="2069525"/>
            <a:ext cx="19860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24"/>
          <p:cNvSpPr txBox="1">
            <a:spLocks noGrp="1"/>
          </p:cNvSpPr>
          <p:nvPr>
            <p:ph type="subTitle" idx="3"/>
          </p:nvPr>
        </p:nvSpPr>
        <p:spPr>
          <a:xfrm>
            <a:off x="1101175" y="3807725"/>
            <a:ext cx="19860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24"/>
          <p:cNvSpPr txBox="1">
            <a:spLocks noGrp="1"/>
          </p:cNvSpPr>
          <p:nvPr>
            <p:ph type="subTitle" idx="4"/>
          </p:nvPr>
        </p:nvSpPr>
        <p:spPr>
          <a:xfrm>
            <a:off x="3578947" y="3807725"/>
            <a:ext cx="19860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4"/>
          <p:cNvSpPr txBox="1">
            <a:spLocks noGrp="1"/>
          </p:cNvSpPr>
          <p:nvPr>
            <p:ph type="subTitle" idx="5"/>
          </p:nvPr>
        </p:nvSpPr>
        <p:spPr>
          <a:xfrm>
            <a:off x="6056725" y="2069525"/>
            <a:ext cx="19860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24"/>
          <p:cNvSpPr txBox="1">
            <a:spLocks noGrp="1"/>
          </p:cNvSpPr>
          <p:nvPr>
            <p:ph type="subTitle" idx="6"/>
          </p:nvPr>
        </p:nvSpPr>
        <p:spPr>
          <a:xfrm>
            <a:off x="6056725" y="3807725"/>
            <a:ext cx="19860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24"/>
          <p:cNvSpPr txBox="1">
            <a:spLocks noGrp="1"/>
          </p:cNvSpPr>
          <p:nvPr>
            <p:ph type="subTitle" idx="7"/>
          </p:nvPr>
        </p:nvSpPr>
        <p:spPr>
          <a:xfrm>
            <a:off x="1101175" y="1819400"/>
            <a:ext cx="1986000" cy="40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Space Grotesk Medium"/>
                <a:ea typeface="Space Grotesk Medium"/>
                <a:cs typeface="Space Grotesk Medium"/>
                <a:sym typeface="Space Grotesk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3" name="Google Shape;183;p24"/>
          <p:cNvSpPr txBox="1">
            <a:spLocks noGrp="1"/>
          </p:cNvSpPr>
          <p:nvPr>
            <p:ph type="subTitle" idx="8"/>
          </p:nvPr>
        </p:nvSpPr>
        <p:spPr>
          <a:xfrm>
            <a:off x="3578947" y="1819400"/>
            <a:ext cx="1986000" cy="40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Space Grotesk Medium"/>
                <a:ea typeface="Space Grotesk Medium"/>
                <a:cs typeface="Space Grotesk Medium"/>
                <a:sym typeface="Space Grotesk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4" name="Google Shape;184;p24"/>
          <p:cNvSpPr txBox="1">
            <a:spLocks noGrp="1"/>
          </p:cNvSpPr>
          <p:nvPr>
            <p:ph type="subTitle" idx="9"/>
          </p:nvPr>
        </p:nvSpPr>
        <p:spPr>
          <a:xfrm>
            <a:off x="1101175" y="3557625"/>
            <a:ext cx="1986000" cy="40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Space Grotesk Medium"/>
                <a:ea typeface="Space Grotesk Medium"/>
                <a:cs typeface="Space Grotesk Medium"/>
                <a:sym typeface="Space Grotesk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5" name="Google Shape;185;p24"/>
          <p:cNvSpPr txBox="1">
            <a:spLocks noGrp="1"/>
          </p:cNvSpPr>
          <p:nvPr>
            <p:ph type="subTitle" idx="13"/>
          </p:nvPr>
        </p:nvSpPr>
        <p:spPr>
          <a:xfrm>
            <a:off x="3578947" y="3557625"/>
            <a:ext cx="1986000" cy="40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Space Grotesk Medium"/>
                <a:ea typeface="Space Grotesk Medium"/>
                <a:cs typeface="Space Grotesk Medium"/>
                <a:sym typeface="Space Grotesk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6" name="Google Shape;186;p24"/>
          <p:cNvSpPr txBox="1">
            <a:spLocks noGrp="1"/>
          </p:cNvSpPr>
          <p:nvPr>
            <p:ph type="subTitle" idx="14"/>
          </p:nvPr>
        </p:nvSpPr>
        <p:spPr>
          <a:xfrm>
            <a:off x="6056725" y="1819400"/>
            <a:ext cx="1986000" cy="40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Space Grotesk Medium"/>
                <a:ea typeface="Space Grotesk Medium"/>
                <a:cs typeface="Space Grotesk Medium"/>
                <a:sym typeface="Space Grotesk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7" name="Google Shape;187;p24"/>
          <p:cNvSpPr txBox="1">
            <a:spLocks noGrp="1"/>
          </p:cNvSpPr>
          <p:nvPr>
            <p:ph type="subTitle" idx="15"/>
          </p:nvPr>
        </p:nvSpPr>
        <p:spPr>
          <a:xfrm>
            <a:off x="6056725" y="3557625"/>
            <a:ext cx="1986000" cy="40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Space Grotesk Medium"/>
                <a:ea typeface="Space Grotesk Medium"/>
                <a:cs typeface="Space Grotesk Medium"/>
                <a:sym typeface="Space Grotesk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188" name="Google Shape;188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893008" y="3760751"/>
            <a:ext cx="2050314" cy="1997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651295">
            <a:off x="5073621" y="-3280399"/>
            <a:ext cx="9057509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8404859" flipH="1">
            <a:off x="4778061" y="3866234"/>
            <a:ext cx="5004347" cy="3572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3741252" flipH="1">
            <a:off x="-2223420" y="434735"/>
            <a:ext cx="5708802" cy="4075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685967" y="1857076"/>
            <a:ext cx="1858774" cy="1997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7876888" y="3760751"/>
            <a:ext cx="2050314" cy="1997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-1264254" y="3364175"/>
            <a:ext cx="2841349" cy="2644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458838" flipH="1">
            <a:off x="-3458670" y="1953351"/>
            <a:ext cx="9057505" cy="5143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651295">
            <a:off x="6031850" y="-3280399"/>
            <a:ext cx="9057509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086551" y="-794199"/>
            <a:ext cx="2050314" cy="1997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556547" flipH="1">
            <a:off x="7608488" y="3195176"/>
            <a:ext cx="2334691" cy="1997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4399825" y="2743875"/>
            <a:ext cx="3831900" cy="103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1331050" y="938500"/>
            <a:ext cx="1248600" cy="113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4399825" y="3940950"/>
            <a:ext cx="3831900" cy="45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9" name="Google Shape;1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1787018" y="-3710225"/>
            <a:ext cx="905751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8276283">
            <a:off x="-3182307" y="3000747"/>
            <a:ext cx="9057518" cy="514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76412" y="92326"/>
            <a:ext cx="1858774" cy="1997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38" name="Google Shape;38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110733" y="3891376"/>
            <a:ext cx="2050314" cy="1997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651295">
            <a:off x="4986546" y="-3643249"/>
            <a:ext cx="9057509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078688">
            <a:off x="-490848" y="94451"/>
            <a:ext cx="2334691" cy="1997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 txBox="1">
            <a:spLocks noGrp="1"/>
          </p:cNvSpPr>
          <p:nvPr>
            <p:ph type="subTitle" idx="1"/>
          </p:nvPr>
        </p:nvSpPr>
        <p:spPr>
          <a:xfrm>
            <a:off x="3260125" y="1504950"/>
            <a:ext cx="5163900" cy="310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AutoNum type="arabicPeriod"/>
              <a:defRPr sz="1400"/>
            </a:lvl1pPr>
            <a:lvl2pPr lvl="1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lphaLcPeriod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romanLcPeriod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lphaLcPeriod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romanLcPeriod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lphaLcPeriod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romanLcPeriod"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44" name="Google Shape;4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458838">
            <a:off x="3327421" y="1953351"/>
            <a:ext cx="9057505" cy="5143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651295" flipH="1">
            <a:off x="-6163104" y="-3280399"/>
            <a:ext cx="9057509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2492" y="-794199"/>
            <a:ext cx="2050314" cy="1997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556547">
            <a:off x="-733924" y="3319401"/>
            <a:ext cx="2334691" cy="1997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8"/>
          <p:cNvSpPr txBox="1">
            <a:spLocks noGrp="1"/>
          </p:cNvSpPr>
          <p:nvPr>
            <p:ph type="title"/>
          </p:nvPr>
        </p:nvSpPr>
        <p:spPr>
          <a:xfrm>
            <a:off x="1133425" y="1307100"/>
            <a:ext cx="68772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pic>
        <p:nvPicPr>
          <p:cNvPr id="50" name="Google Shape;50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744141">
            <a:off x="3406999" y="-3166948"/>
            <a:ext cx="9057508" cy="5143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3172655" y="1309228"/>
            <a:ext cx="9323520" cy="5294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6790554" y="2782400"/>
            <a:ext cx="3168801" cy="2993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6214220" y="3579001"/>
            <a:ext cx="2031222" cy="1997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67468" y="42376"/>
            <a:ext cx="1858774" cy="1997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>
            <a:spLocks noGrp="1"/>
          </p:cNvSpPr>
          <p:nvPr>
            <p:ph type="title"/>
          </p:nvPr>
        </p:nvSpPr>
        <p:spPr>
          <a:xfrm>
            <a:off x="4383275" y="1190288"/>
            <a:ext cx="3981000" cy="157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subTitle" idx="1"/>
          </p:nvPr>
        </p:nvSpPr>
        <p:spPr>
          <a:xfrm>
            <a:off x="4383275" y="2818015"/>
            <a:ext cx="3981000" cy="11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600"/>
              <a:buFont typeface="Open Sans"/>
              <a:buChar char="■"/>
              <a:defRPr/>
            </a:lvl9pPr>
          </a:lstStyle>
          <a:p>
            <a:endParaRPr/>
          </a:p>
        </p:txBody>
      </p:sp>
      <p:sp>
        <p:nvSpPr>
          <p:cNvPr id="58" name="Google Shape;58;p9"/>
          <p:cNvSpPr>
            <a:spLocks noGrp="1"/>
          </p:cNvSpPr>
          <p:nvPr>
            <p:ph type="pic" idx="2"/>
          </p:nvPr>
        </p:nvSpPr>
        <p:spPr>
          <a:xfrm>
            <a:off x="713225" y="913950"/>
            <a:ext cx="3456000" cy="3315600"/>
          </a:xfrm>
          <a:prstGeom prst="ellipse">
            <a:avLst/>
          </a:prstGeom>
          <a:noFill/>
          <a:ln>
            <a:noFill/>
          </a:ln>
        </p:spPr>
      </p:sp>
      <p:pic>
        <p:nvPicPr>
          <p:cNvPr id="59" name="Google Shape;59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0" flipH="1">
            <a:off x="-3114800" y="-2090199"/>
            <a:ext cx="9057505" cy="5143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428815">
            <a:off x="3861466" y="1961291"/>
            <a:ext cx="9323522" cy="52945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63" name="Google Shape;63;p10"/>
          <p:cNvSpPr txBox="1">
            <a:spLocks noGrp="1"/>
          </p:cNvSpPr>
          <p:nvPr>
            <p:ph type="title"/>
          </p:nvPr>
        </p:nvSpPr>
        <p:spPr>
          <a:xfrm>
            <a:off x="713225" y="3657850"/>
            <a:ext cx="3556800" cy="8193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491900"/>
            <a:ext cx="6576000" cy="166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66" name="Google Shape;66;p11"/>
          <p:cNvSpPr txBox="1">
            <a:spLocks noGrp="1"/>
          </p:cNvSpPr>
          <p:nvPr>
            <p:ph type="subTitle" idx="1"/>
          </p:nvPr>
        </p:nvSpPr>
        <p:spPr>
          <a:xfrm>
            <a:off x="1284000" y="3154500"/>
            <a:ext cx="6576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67" name="Google Shape;67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2226893" y="-3144175"/>
            <a:ext cx="905751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8276283">
            <a:off x="-3312932" y="2565297"/>
            <a:ext cx="9057518" cy="514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76412" y="92326"/>
            <a:ext cx="1858774" cy="1997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rgbClr val="FFFFFF"/>
            </a:gs>
            <a:gs pos="100000">
              <a:schemeClr val="accent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pace Grotesk Medium"/>
              <a:buNone/>
              <a:defRPr sz="2800">
                <a:solidFill>
                  <a:schemeClr val="dk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pace Grotesk Medium"/>
              <a:buNone/>
              <a:defRPr sz="2800">
                <a:solidFill>
                  <a:schemeClr val="dk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pace Grotesk Medium"/>
              <a:buNone/>
              <a:defRPr sz="2800">
                <a:solidFill>
                  <a:schemeClr val="dk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pace Grotesk Medium"/>
              <a:buNone/>
              <a:defRPr sz="2800">
                <a:solidFill>
                  <a:schemeClr val="dk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pace Grotesk Medium"/>
              <a:buNone/>
              <a:defRPr sz="2800">
                <a:solidFill>
                  <a:schemeClr val="dk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pace Grotesk Medium"/>
              <a:buNone/>
              <a:defRPr sz="2800">
                <a:solidFill>
                  <a:schemeClr val="dk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pace Grotesk Medium"/>
              <a:buNone/>
              <a:defRPr sz="2800">
                <a:solidFill>
                  <a:schemeClr val="dk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pace Grotesk Medium"/>
              <a:buNone/>
              <a:defRPr sz="2800">
                <a:solidFill>
                  <a:schemeClr val="dk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pace Grotesk Medium"/>
              <a:buNone/>
              <a:defRPr sz="2800">
                <a:solidFill>
                  <a:schemeClr val="dk1"/>
                </a:solidFill>
                <a:latin typeface="Space Grotesk Medium"/>
                <a:ea typeface="Space Grotesk Medium"/>
                <a:cs typeface="Space Grotesk Medium"/>
                <a:sym typeface="Space Grotesk Mediu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681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●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○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■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●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○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■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●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○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■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1" r:id="rId11"/>
    <p:sldLayoutId id="2147483662" r:id="rId12"/>
    <p:sldLayoutId id="2147483663" r:id="rId13"/>
    <p:sldLayoutId id="2147483667" r:id="rId14"/>
    <p:sldLayoutId id="2147483668" r:id="rId15"/>
    <p:sldLayoutId id="2147483669" r:id="rId16"/>
    <p:sldLayoutId id="2147483670" r:id="rId17"/>
    <p:sldLayoutId id="2147483673" r:id="rId18"/>
    <p:sldLayoutId id="2147483674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49">
          <p15:clr>
            <a:srgbClr val="EA4335"/>
          </p15:clr>
        </p15:guide>
        <p15:guide id="2" pos="5311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5.png"/><Relationship Id="rId5" Type="http://schemas.openxmlformats.org/officeDocument/2006/relationships/image" Target="../media/image11.png"/><Relationship Id="rId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image" Target="../media/image11.png"/><Relationship Id="rId7" Type="http://schemas.openxmlformats.org/officeDocument/2006/relationships/diagramData" Target="../diagrams/data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8.png"/><Relationship Id="rId11" Type="http://schemas.microsoft.com/office/2007/relationships/diagramDrawing" Target="../diagrams/drawing4.xml"/><Relationship Id="rId5" Type="http://schemas.openxmlformats.org/officeDocument/2006/relationships/image" Target="../media/image87.png"/><Relationship Id="rId10" Type="http://schemas.openxmlformats.org/officeDocument/2006/relationships/diagramColors" Target="../diagrams/colors4.xml"/><Relationship Id="rId4" Type="http://schemas.openxmlformats.org/officeDocument/2006/relationships/image" Target="../media/image86.png"/><Relationship Id="rId9" Type="http://schemas.openxmlformats.org/officeDocument/2006/relationships/diagramQuickStyle" Target="../diagrams/quickStyle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5.xml"/><Relationship Id="rId11" Type="http://schemas.openxmlformats.org/officeDocument/2006/relationships/image" Target="../media/image93.png"/><Relationship Id="rId5" Type="http://schemas.openxmlformats.org/officeDocument/2006/relationships/diagramColors" Target="../diagrams/colors5.xml"/><Relationship Id="rId10" Type="http://schemas.openxmlformats.org/officeDocument/2006/relationships/image" Target="../media/image92.pn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11.png"/><Relationship Id="rId7" Type="http://schemas.openxmlformats.org/officeDocument/2006/relationships/diagramColors" Target="../diagrams/colors6.xm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1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Relationship Id="rId9" Type="http://schemas.openxmlformats.org/officeDocument/2006/relationships/image" Target="../media/image9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3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18" Type="http://schemas.openxmlformats.org/officeDocument/2006/relationships/image" Target="../media/image29.jpeg"/><Relationship Id="rId3" Type="http://schemas.openxmlformats.org/officeDocument/2006/relationships/image" Target="../media/image11.pn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17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5" Type="http://schemas.openxmlformats.org/officeDocument/2006/relationships/image" Target="../media/image26.png"/><Relationship Id="rId10" Type="http://schemas.openxmlformats.org/officeDocument/2006/relationships/diagramLayout" Target="../diagrams/layout2.xml"/><Relationship Id="rId19" Type="http://schemas.openxmlformats.org/officeDocument/2006/relationships/image" Target="../media/image30.png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2"/>
          <p:cNvSpPr txBox="1">
            <a:spLocks noGrp="1"/>
          </p:cNvSpPr>
          <p:nvPr>
            <p:ph type="ctrTitle"/>
          </p:nvPr>
        </p:nvSpPr>
        <p:spPr>
          <a:xfrm>
            <a:off x="1465083" y="1821592"/>
            <a:ext cx="6147052" cy="143885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ro-RO" sz="28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Metrologie pentru încredere, progres și siguranță – INM și conectivitatea metrologică </a:t>
            </a:r>
            <a:r>
              <a:rPr lang="ro-RO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globală</a:t>
            </a:r>
            <a:endParaRPr sz="2400" dirty="0">
              <a:solidFill>
                <a:schemeClr val="dk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232" name="Google Shape;23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983179">
            <a:off x="6885758" y="3304275"/>
            <a:ext cx="2660662" cy="1997249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32"/>
          <p:cNvSpPr txBox="1">
            <a:spLocks noGrp="1"/>
          </p:cNvSpPr>
          <p:nvPr>
            <p:ph type="subTitle" idx="1"/>
          </p:nvPr>
        </p:nvSpPr>
        <p:spPr>
          <a:xfrm>
            <a:off x="1630192" y="3949407"/>
            <a:ext cx="5575777" cy="1069521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45720" algn="ctr">
              <a:buClr>
                <a:schemeClr val="accent6">
                  <a:lumMod val="75000"/>
                </a:schemeClr>
              </a:buClr>
              <a:defRPr/>
            </a:pPr>
            <a:r>
              <a:rPr lang="en-US" dirty="0" err="1"/>
              <a:t>Simpozionul</a:t>
            </a:r>
            <a:r>
              <a:rPr lang="en-US" dirty="0"/>
              <a:t> </a:t>
            </a:r>
            <a:r>
              <a:rPr lang="en-US" dirty="0" err="1" smtClean="0"/>
              <a:t>Interna</a:t>
            </a:r>
            <a:r>
              <a:rPr lang="ro-MD" dirty="0" smtClean="0"/>
              <a:t>ți</a:t>
            </a:r>
            <a:r>
              <a:rPr lang="en-US" dirty="0" err="1" smtClean="0"/>
              <a:t>onal</a:t>
            </a:r>
            <a:r>
              <a:rPr lang="en-US" dirty="0" smtClean="0"/>
              <a:t> </a:t>
            </a:r>
            <a:r>
              <a:rPr lang="en-US" dirty="0" err="1"/>
              <a:t>ARoENd</a:t>
            </a:r>
            <a:r>
              <a:rPr lang="en-US" dirty="0"/>
              <a:t> Ed. 31</a:t>
            </a:r>
            <a:endParaRPr lang="en-GB" dirty="0"/>
          </a:p>
          <a:p>
            <a:pPr marL="45720" algn="ctr">
              <a:buClr>
                <a:schemeClr val="accent6">
                  <a:lumMod val="75000"/>
                </a:schemeClr>
              </a:buClr>
              <a:defRPr/>
            </a:pPr>
            <a:r>
              <a:rPr lang="en-US" dirty="0"/>
              <a:t>18-</a:t>
            </a:r>
            <a:r>
              <a:rPr lang="ro-MD" dirty="0"/>
              <a:t>20</a:t>
            </a:r>
            <a:r>
              <a:rPr lang="en-GB" dirty="0"/>
              <a:t> </a:t>
            </a:r>
            <a:r>
              <a:rPr lang="en-US" dirty="0" err="1"/>
              <a:t>Iunie</a:t>
            </a:r>
            <a:r>
              <a:rPr lang="en-GB" dirty="0"/>
              <a:t> 2</a:t>
            </a:r>
            <a:r>
              <a:rPr lang="ro-MD" dirty="0"/>
              <a:t>025</a:t>
            </a:r>
            <a:r>
              <a:rPr lang="en-US" dirty="0"/>
              <a:t>, </a:t>
            </a:r>
            <a:r>
              <a:rPr lang="en-US" dirty="0" err="1"/>
              <a:t>Mamaia</a:t>
            </a:r>
            <a:r>
              <a:rPr lang="en-US" dirty="0"/>
              <a:t> - </a:t>
            </a:r>
            <a:r>
              <a:rPr lang="en-US" dirty="0"/>
              <a:t>ROM</a:t>
            </a:r>
            <a:r>
              <a:rPr lang="ro-MD" dirty="0"/>
              <a:t>Â</a:t>
            </a:r>
            <a:r>
              <a:rPr lang="en-US" dirty="0"/>
              <a:t>NIA</a:t>
            </a:r>
            <a:endParaRPr lang="en-GB"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pic>
        <p:nvPicPr>
          <p:cNvPr id="5" name="Picture 24">
            <a:extLst>
              <a:ext uri="{FF2B5EF4-FFF2-40B4-BE49-F238E27FC236}">
                <a16:creationId xmlns:a16="http://schemas.microsoft.com/office/drawing/2014/main" xmlns="" id="{1E0EA401-F110-4701-8F98-374B47FAD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42534" y="349939"/>
            <a:ext cx="3209782" cy="871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8">
            <a:extLst>
              <a:ext uri="{FF2B5EF4-FFF2-40B4-BE49-F238E27FC236}">
                <a16:creationId xmlns:a16="http://schemas.microsoft.com/office/drawing/2014/main" xmlns="" id="{C5D7853F-CEAC-4161-B86A-1243B35D6B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5298" y="3429269"/>
            <a:ext cx="4196840" cy="403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ro-MD" sz="1600" b="1" dirty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Corina </a:t>
            </a:r>
            <a:r>
              <a:rPr lang="ro-MD" sz="1600" b="1" dirty="0" err="1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Tonu</a:t>
            </a:r>
            <a:endParaRPr lang="en-US" sz="1600" b="1" dirty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590" y="294839"/>
            <a:ext cx="2097122" cy="105182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Diagram 19">
            <a:extLst>
              <a:ext uri="{FF2B5EF4-FFF2-40B4-BE49-F238E27FC236}">
                <a16:creationId xmlns:a16="http://schemas.microsoft.com/office/drawing/2014/main" xmlns="" id="{74B8F832-1380-4934-BA31-9E7AA8B7FF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89065047"/>
              </p:ext>
            </p:extLst>
          </p:nvPr>
        </p:nvGraphicFramePr>
        <p:xfrm>
          <a:off x="293915" y="927101"/>
          <a:ext cx="8138885" cy="38898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1" name="Picture 24">
            <a:extLst>
              <a:ext uri="{FF2B5EF4-FFF2-40B4-BE49-F238E27FC236}">
                <a16:creationId xmlns:a16="http://schemas.microsoft.com/office/drawing/2014/main" xmlns="" id="{C8B74679-B95E-4C05-9311-C03A49F8B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12558" y="124610"/>
            <a:ext cx="2187361" cy="593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844800" y="132304"/>
            <a:ext cx="4051300" cy="282137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inherit"/>
              </a:rPr>
              <a:t>Comitetele tehnice EURAMET</a:t>
            </a:r>
            <a:r>
              <a:rPr kumimoji="0" lang="ro-RO" altLang="ru-RU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</a:t>
            </a:r>
            <a:endParaRPr kumimoji="0" lang="ro-RO" altLang="ru-RU" sz="20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curtains"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7140" y="3726093"/>
            <a:ext cx="5191125" cy="1552575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-297711" y="52846"/>
            <a:ext cx="6341624" cy="572700"/>
          </a:xfrm>
        </p:spPr>
        <p:txBody>
          <a:bodyPr/>
          <a:lstStyle/>
          <a:p>
            <a:r>
              <a:rPr lang="ro-RO" dirty="0"/>
              <a:t>Etaloanele naționale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0767" y="2313168"/>
            <a:ext cx="3668405" cy="24162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074" y="738234"/>
            <a:ext cx="4038375" cy="27416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7036" y="368734"/>
            <a:ext cx="4171229" cy="194443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547" y="3592571"/>
            <a:ext cx="1271073" cy="134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5040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11">
            <a:extLst>
              <a:ext uri="{FF2B5EF4-FFF2-40B4-BE49-F238E27FC236}">
                <a16:creationId xmlns:a16="http://schemas.microsoft.com/office/drawing/2014/main" xmlns="" id="{BA398DA5-2773-4119-941A-6074CE0312B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5385" y="1704628"/>
            <a:ext cx="3703095" cy="2294896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36BD5B00-F778-438B-B6F6-C823F0D62A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234" y="102483"/>
            <a:ext cx="2335842" cy="1763857"/>
          </a:xfrm>
          <a:prstGeom prst="rect">
            <a:avLst/>
          </a:prstGeom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134671" y="164629"/>
            <a:ext cx="5168081" cy="297525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u-RU" sz="2100" b="0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Îmbunătățiri continue – etaloane</a:t>
            </a:r>
            <a:r>
              <a:rPr kumimoji="0" lang="ro-RO" altLang="ru-RU" sz="2100" b="0" i="0" u="none" strike="noStrike" cap="none" normalizeH="0" dirty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 </a:t>
            </a:r>
            <a:r>
              <a:rPr kumimoji="0" lang="ro-RO" altLang="ru-RU" sz="2100" b="0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INM  2025</a:t>
            </a:r>
            <a:r>
              <a:rPr kumimoji="0" lang="ro-RO" altLang="ru-RU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ro-RO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78492" y="492740"/>
            <a:ext cx="34804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sz="1800" b="1" dirty="0">
                <a:solidFill>
                  <a:srgbClr val="002060"/>
                </a:solidFill>
              </a:rPr>
              <a:t>Laborator de radiații ionizante</a:t>
            </a:r>
            <a:endParaRPr lang="ru-RU" sz="1800" b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11302" y="849673"/>
            <a:ext cx="636165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o-RO" dirty="0" smtClean="0"/>
              <a:t>Etalonul Național este </a:t>
            </a:r>
            <a:r>
              <a:rPr lang="ro-RO" dirty="0"/>
              <a:t>trasabil </a:t>
            </a:r>
            <a:r>
              <a:rPr lang="ro-RO" dirty="0" smtClean="0"/>
              <a:t>la AIEA </a:t>
            </a:r>
            <a:r>
              <a:rPr lang="ro-RO" dirty="0"/>
              <a:t>– Agenția Internațională pentru Energie </a:t>
            </a:r>
            <a:r>
              <a:rPr lang="ro-RO" dirty="0" smtClean="0"/>
              <a:t>Atomică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o-RO" dirty="0" smtClean="0"/>
              <a:t>6 </a:t>
            </a:r>
            <a:r>
              <a:rPr lang="ro-RO" dirty="0" smtClean="0"/>
              <a:t>CMC (Capabilități de Calibrare și Măsurare)</a:t>
            </a:r>
            <a:r>
              <a:rPr lang="ro-RO" dirty="0"/>
              <a:t> </a:t>
            </a:r>
            <a:r>
              <a:rPr lang="ro-RO" dirty="0" smtClean="0"/>
              <a:t>publicate </a:t>
            </a:r>
            <a:r>
              <a:rPr lang="ro-RO" dirty="0"/>
              <a:t>în </a:t>
            </a:r>
            <a:r>
              <a:rPr lang="ro-RO" dirty="0" smtClean="0"/>
              <a:t>2024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8626" y="1771136"/>
            <a:ext cx="4362290" cy="18286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8337" y="3464350"/>
            <a:ext cx="4502459" cy="18040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Z:\DirectiaMetrologieAplicata\3.2_Mase\1604_Foto etaloane\DSC_8828.jpg">
            <a:extLst>
              <a:ext uri="{FF2B5EF4-FFF2-40B4-BE49-F238E27FC236}">
                <a16:creationId xmlns:a16="http://schemas.microsoft.com/office/drawing/2014/main" xmlns="" id="{04DF1510-1E5D-475E-B876-5F9A67B39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45806" y="763576"/>
            <a:ext cx="3086960" cy="198633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6" name="Прямоугольник 15">
            <a:extLst>
              <a:ext uri="{FF2B5EF4-FFF2-40B4-BE49-F238E27FC236}">
                <a16:creationId xmlns:a16="http://schemas.microsoft.com/office/drawing/2014/main" xmlns="" id="{3D166DA4-B421-4288-B246-FE63CE4368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6968" y="5560925"/>
            <a:ext cx="5741702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o-RO" sz="1800" dirty="0" smtClean="0">
                <a:latin typeface="+mj-lt"/>
                <a:ea typeface="Calibri" panose="020F0502020204030204" pitchFamily="34" charset="0"/>
              </a:rPr>
              <a:t>Reacreditare MOLDAC în 2019 (ISO/IEC 17025).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o-MD" sz="1800" dirty="0">
              <a:solidFill>
                <a:schemeClr val="accent4">
                  <a:lumMod val="10000"/>
                </a:schemeClr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dirty="0">
              <a:solidFill>
                <a:srgbClr val="FF0000"/>
              </a:solidFill>
              <a:latin typeface="Cambria" pitchFamily="18" charset="0"/>
            </a:endParaRPr>
          </a:p>
        </p:txBody>
      </p:sp>
      <p:pic>
        <p:nvPicPr>
          <p:cNvPr id="7" name="Picture 24">
            <a:extLst>
              <a:ext uri="{FF2B5EF4-FFF2-40B4-BE49-F238E27FC236}">
                <a16:creationId xmlns:a16="http://schemas.microsoft.com/office/drawing/2014/main" xmlns="" id="{C4672BC8-C8EC-4CF9-A7CD-1F4E992E8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326" y="169785"/>
            <a:ext cx="2187361" cy="593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BFFBC9B-28FA-4EAD-8822-D922103E11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511" y="2592654"/>
            <a:ext cx="3894058" cy="218836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769763" y="97833"/>
            <a:ext cx="54361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ro-RO" altLang="ru-RU" sz="2000" b="1" dirty="0">
                <a:solidFill>
                  <a:srgbClr val="002060"/>
                </a:solidFill>
                <a:latin typeface="+mj-lt"/>
              </a:rPr>
              <a:t>Îmbunătățiri continue – etaloane INM  2025 </a:t>
            </a:r>
          </a:p>
        </p:txBody>
      </p:sp>
      <p:sp>
        <p:nvSpPr>
          <p:cNvPr id="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109145" y="467883"/>
            <a:ext cx="3975447" cy="297525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u-RU" sz="2100" b="1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Laborator masă și volume mici</a:t>
            </a:r>
            <a:r>
              <a:rPr kumimoji="0" lang="ro-RO" altLang="ru-RU" sz="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ro-RO" altLang="ru-RU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769763" y="98038"/>
            <a:ext cx="54361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ro-RO" altLang="ru-RU" sz="2000" b="1" dirty="0">
                <a:solidFill>
                  <a:srgbClr val="002060"/>
                </a:solidFill>
                <a:latin typeface="+mj-lt"/>
              </a:rPr>
              <a:t>Îmbunătățiri continue – etaloane INM  2025 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423642" y="923369"/>
            <a:ext cx="4424288" cy="1636353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u-RU" sz="1800" b="0" i="0" u="none" strike="noStrike" cap="none" normalizeH="0" baseline="0" dirty="0" smtClean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Etalon național Masă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u-RU" sz="1800" b="0" i="0" u="none" strike="noStrike" cap="none" normalizeH="0" baseline="0" dirty="0" smtClean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Set de greutăți etalon (1 mg – 500 mg) E1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u-RU" sz="1800" b="0" i="0" u="none" strike="noStrike" cap="none" normalizeH="0" baseline="0" dirty="0" smtClean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Set de greutăți etalon (1 g – 500 g) E1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u-RU" sz="1800" b="0" i="0" u="none" strike="noStrike" cap="none" normalizeH="0" baseline="0" dirty="0" smtClean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Greutate de 10 kg E1</a:t>
            </a:r>
            <a:r>
              <a:rPr kumimoji="0" lang="ro-RO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ro-RO" altLang="ru-RU" sz="1800" dirty="0">
                <a:solidFill>
                  <a:srgbClr val="1F1F1F"/>
                </a:solidFill>
                <a:latin typeface="inherit"/>
              </a:rPr>
              <a:t>Greutate de </a:t>
            </a:r>
            <a:r>
              <a:rPr lang="ro-RO" altLang="ru-RU" sz="1800" dirty="0" smtClean="0">
                <a:solidFill>
                  <a:srgbClr val="1F1F1F"/>
                </a:solidFill>
                <a:latin typeface="inherit"/>
              </a:rPr>
              <a:t>20 </a:t>
            </a:r>
            <a:r>
              <a:rPr lang="ro-RO" altLang="ru-RU" sz="1800" dirty="0">
                <a:solidFill>
                  <a:srgbClr val="1F1F1F"/>
                </a:solidFill>
                <a:latin typeface="inherit"/>
              </a:rPr>
              <a:t>kg E1</a:t>
            </a:r>
            <a:r>
              <a:rPr lang="ro-RO" altLang="ru-RU" sz="1800" dirty="0">
                <a:solidFill>
                  <a:schemeClr val="tx1"/>
                </a:solidFill>
              </a:rPr>
              <a:t> </a:t>
            </a:r>
            <a:endParaRPr lang="ro-RO" altLang="ru-RU" sz="18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o-RO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1569" y="2782843"/>
            <a:ext cx="5042431" cy="2211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51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3">
            <a:extLst>
              <a:ext uri="{FF2B5EF4-FFF2-40B4-BE49-F238E27FC236}">
                <a16:creationId xmlns:a16="http://schemas.microsoft.com/office/drawing/2014/main" xmlns="" id="{3CDAE5E1-4F37-4962-87D7-7292E8484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325" y="855511"/>
            <a:ext cx="3531149" cy="2398052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75" name="Picture 2" descr="C:\Documents and Settings\straistari.INSM\Рабочий стол\Новая папка\IMG_0528.JPG">
            <a:extLst>
              <a:ext uri="{FF2B5EF4-FFF2-40B4-BE49-F238E27FC236}">
                <a16:creationId xmlns:a16="http://schemas.microsoft.com/office/drawing/2014/main" xmlns="" id="{588FF7C7-AF01-4B83-AD4A-65F3B1839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003" y="2360219"/>
            <a:ext cx="3409233" cy="2287323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76" name="Прямоугольник 6">
            <a:extLst>
              <a:ext uri="{FF2B5EF4-FFF2-40B4-BE49-F238E27FC236}">
                <a16:creationId xmlns:a16="http://schemas.microsoft.com/office/drawing/2014/main" xmlns="" id="{BC7B88C8-4A27-4B6C-B636-513D8601743C}"/>
              </a:ext>
            </a:extLst>
          </p:cNvPr>
          <p:cNvSpPr/>
          <p:nvPr/>
        </p:nvSpPr>
        <p:spPr>
          <a:xfrm>
            <a:off x="1828060" y="21964"/>
            <a:ext cx="731594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altLang="ru-RU" sz="2400" b="1" dirty="0">
                <a:solidFill>
                  <a:srgbClr val="002060"/>
                </a:solidFill>
              </a:rPr>
              <a:t>Îmbunătățiri continue – etaloane INM  2025 </a:t>
            </a:r>
          </a:p>
          <a:p>
            <a:pPr algn="ctr"/>
            <a:endParaRPr lang="bs-Latn-BA" sz="2800" b="1" dirty="0">
              <a:solidFill>
                <a:srgbClr val="002060"/>
              </a:solidFill>
            </a:endParaRPr>
          </a:p>
        </p:txBody>
      </p:sp>
      <p:sp>
        <p:nvSpPr>
          <p:cNvPr id="78" name="Прямоугольник 14">
            <a:extLst>
              <a:ext uri="{FF2B5EF4-FFF2-40B4-BE49-F238E27FC236}">
                <a16:creationId xmlns:a16="http://schemas.microsoft.com/office/drawing/2014/main" xmlns="" id="{B328CA2A-D92C-4BAB-B230-64EDEEFA62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2958" y="535365"/>
            <a:ext cx="63632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o-MD" sz="1800" b="1" dirty="0">
                <a:solidFill>
                  <a:schemeClr val="bg2">
                    <a:lumMod val="75000"/>
                  </a:schemeClr>
                </a:solidFill>
              </a:rPr>
              <a:t>Laboratorul Mărimi </a:t>
            </a:r>
            <a:r>
              <a:rPr lang="ro-MD" sz="1800" b="1" dirty="0">
                <a:solidFill>
                  <a:schemeClr val="bg2">
                    <a:lumMod val="75000"/>
                  </a:schemeClr>
                </a:solidFill>
              </a:rPr>
              <a:t>Electromagnetice, Frecvență </a:t>
            </a:r>
            <a:r>
              <a:rPr lang="ro-MD" sz="1800" b="1" dirty="0">
                <a:solidFill>
                  <a:schemeClr val="bg2">
                    <a:lumMod val="75000"/>
                  </a:schemeClr>
                </a:solidFill>
              </a:rPr>
              <a:t>și Timp</a:t>
            </a:r>
            <a:endParaRPr lang="ru-RU" sz="18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79" name="Picture 24">
            <a:extLst>
              <a:ext uri="{FF2B5EF4-FFF2-40B4-BE49-F238E27FC236}">
                <a16:creationId xmlns:a16="http://schemas.microsoft.com/office/drawing/2014/main" xmlns="" id="{34ABB2F5-6A72-4551-A014-CCE13FEB6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1326" y="169785"/>
            <a:ext cx="2187361" cy="593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125BC54F-4565-461A-9C44-C51717AF9681}"/>
              </a:ext>
            </a:extLst>
          </p:cNvPr>
          <p:cNvSpPr txBox="1"/>
          <p:nvPr/>
        </p:nvSpPr>
        <p:spPr>
          <a:xfrm>
            <a:off x="3700131" y="1032294"/>
            <a:ext cx="544386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MD" sz="1800" dirty="0" smtClean="0">
                <a:solidFill>
                  <a:schemeClr val="accent4">
                    <a:lumMod val="10000"/>
                  </a:schemeClr>
                </a:solidFill>
                <a:latin typeface="Cambria" pitchFamily="18" charset="0"/>
              </a:rPr>
              <a:t>Laboratorul </a:t>
            </a:r>
            <a:r>
              <a:rPr lang="ro-MD" sz="1800" dirty="0">
                <a:solidFill>
                  <a:schemeClr val="accent4">
                    <a:lumMod val="10000"/>
                  </a:schemeClr>
                </a:solidFill>
                <a:latin typeface="Cambria" pitchFamily="18" charset="0"/>
              </a:rPr>
              <a:t>Mărimi Electromagnetice, Frecvență și Timp administrează </a:t>
            </a:r>
            <a:r>
              <a:rPr lang="ro-MD" sz="1800" dirty="0" smtClean="0">
                <a:solidFill>
                  <a:schemeClr val="accent4">
                    <a:lumMod val="10000"/>
                  </a:schemeClr>
                </a:solidFill>
                <a:latin typeface="Cambria" pitchFamily="18" charset="0"/>
              </a:rPr>
              <a:t>următoarele </a:t>
            </a:r>
            <a:r>
              <a:rPr lang="ro-MD" sz="1800" dirty="0">
                <a:solidFill>
                  <a:schemeClr val="accent4">
                    <a:lumMod val="10000"/>
                  </a:schemeClr>
                </a:solidFill>
                <a:latin typeface="Cambria" pitchFamily="18" charset="0"/>
              </a:rPr>
              <a:t>unități de măsură: curent electric, tensiune electrică, rezistența electrică, puterea electrică, </a:t>
            </a:r>
            <a:r>
              <a:rPr lang="ro-MD" sz="1800" dirty="0" err="1" smtClean="0">
                <a:solidFill>
                  <a:schemeClr val="accent4">
                    <a:lumMod val="10000"/>
                  </a:schemeClr>
                </a:solidFill>
                <a:latin typeface="Cambria" pitchFamily="18" charset="0"/>
              </a:rPr>
              <a:t>capacitanță</a:t>
            </a:r>
            <a:r>
              <a:rPr lang="ro-MD" sz="1800" dirty="0" smtClean="0">
                <a:solidFill>
                  <a:schemeClr val="accent4">
                    <a:lumMod val="10000"/>
                  </a:schemeClr>
                </a:solidFill>
                <a:latin typeface="Cambria" pitchFamily="18" charset="0"/>
              </a:rPr>
              <a:t> </a:t>
            </a:r>
            <a:r>
              <a:rPr lang="ro-MD" sz="1800" dirty="0">
                <a:solidFill>
                  <a:schemeClr val="accent4">
                    <a:lumMod val="10000"/>
                  </a:schemeClr>
                </a:solidFill>
                <a:latin typeface="Cambria" pitchFamily="18" charset="0"/>
              </a:rPr>
              <a:t>electrică, frecvența, timp.</a:t>
            </a:r>
            <a:endParaRPr lang="ro-MD" sz="1800" dirty="0">
              <a:solidFill>
                <a:schemeClr val="accent4">
                  <a:lumMod val="10000"/>
                </a:schemeClr>
              </a:solidFill>
              <a:latin typeface="Cambria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1309" y="2927148"/>
            <a:ext cx="3898038" cy="22163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BFAF3F2E-58D2-427F-B7ED-E0055CD6E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3576"/>
            <a:ext cx="3400425" cy="2619375"/>
          </a:xfrm>
          <a:prstGeom prst="rect">
            <a:avLst/>
          </a:prstGeom>
        </p:spPr>
      </p:pic>
      <p:pic>
        <p:nvPicPr>
          <p:cNvPr id="15" name="Picture 24">
            <a:extLst>
              <a:ext uri="{FF2B5EF4-FFF2-40B4-BE49-F238E27FC236}">
                <a16:creationId xmlns:a16="http://schemas.microsoft.com/office/drawing/2014/main" xmlns="" id="{59722638-6C82-47B1-9350-7B1BAA1EB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326" y="169785"/>
            <a:ext cx="2187361" cy="593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4">
            <a:extLst>
              <a:ext uri="{FF2B5EF4-FFF2-40B4-BE49-F238E27FC236}">
                <a16:creationId xmlns:a16="http://schemas.microsoft.com/office/drawing/2014/main" xmlns="" id="{518E824D-E02B-41C8-85D5-1B12B2D495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4548" y="463186"/>
            <a:ext cx="48348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o-MD" sz="1800" b="1" dirty="0">
                <a:solidFill>
                  <a:srgbClr val="002060"/>
                </a:solidFill>
                <a:latin typeface="Cambria" pitchFamily="18" charset="0"/>
              </a:rPr>
              <a:t>Laborator de Temperatură și Umiditate</a:t>
            </a:r>
            <a:endParaRPr lang="ru-RU" sz="1800" b="1" dirty="0">
              <a:solidFill>
                <a:srgbClr val="002060"/>
              </a:solidFill>
              <a:latin typeface="Cambria" pitchFamily="18" charset="0"/>
            </a:endParaRPr>
          </a:p>
        </p:txBody>
      </p:sp>
      <p:sp>
        <p:nvSpPr>
          <p:cNvPr id="18" name="Прямоугольник 6">
            <a:extLst>
              <a:ext uri="{FF2B5EF4-FFF2-40B4-BE49-F238E27FC236}">
                <a16:creationId xmlns:a16="http://schemas.microsoft.com/office/drawing/2014/main" xmlns="" id="{430689BB-A92C-4C24-A576-F4AE855D8EC6}"/>
              </a:ext>
            </a:extLst>
          </p:cNvPr>
          <p:cNvSpPr/>
          <p:nvPr/>
        </p:nvSpPr>
        <p:spPr>
          <a:xfrm>
            <a:off x="1896221" y="42058"/>
            <a:ext cx="72973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altLang="ru-RU" sz="2400" b="1" dirty="0">
                <a:solidFill>
                  <a:srgbClr val="002060"/>
                </a:solidFill>
              </a:rPr>
              <a:t>Îmbunătățiri continue – etaloane INM  2025 </a:t>
            </a:r>
          </a:p>
          <a:p>
            <a:pPr algn="ctr"/>
            <a:endParaRPr lang="bs-Latn-BA" sz="1200" b="1" dirty="0">
              <a:solidFill>
                <a:srgbClr val="002060"/>
              </a:solidFill>
            </a:endParaRPr>
          </a:p>
        </p:txBody>
      </p:sp>
      <p:pic>
        <p:nvPicPr>
          <p:cNvPr id="19" name="Picture 2" descr="D:\Directie metrologie aplicata\COOMET\SMC\FOTO LMTU\IMG_9035.JPG">
            <a:extLst>
              <a:ext uri="{FF2B5EF4-FFF2-40B4-BE49-F238E27FC236}">
                <a16:creationId xmlns:a16="http://schemas.microsoft.com/office/drawing/2014/main" xmlns="" id="{F6E0B898-7FD5-43F4-AC95-4D8A45EF5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7236" y="1649844"/>
            <a:ext cx="2897526" cy="2267402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4762" y="844368"/>
            <a:ext cx="2600325" cy="418147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1326" y="3697124"/>
            <a:ext cx="628644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/>
              <a:t>Laboratorul „Mărimi Termice </a:t>
            </a:r>
            <a:r>
              <a:rPr lang="ro-RO" dirty="0" err="1"/>
              <a:t>şi</a:t>
            </a:r>
            <a:r>
              <a:rPr lang="ro-RO" dirty="0"/>
              <a:t> Umiditate</a:t>
            </a:r>
            <a:r>
              <a:rPr lang="ro-RO" dirty="0" smtClean="0"/>
              <a:t>”</a:t>
            </a:r>
            <a:endParaRPr lang="ro-RO" dirty="0"/>
          </a:p>
          <a:p>
            <a:r>
              <a:rPr lang="ro-RO" dirty="0"/>
              <a:t>d</a:t>
            </a:r>
            <a:r>
              <a:rPr lang="ro-RO" dirty="0" smtClean="0"/>
              <a:t>emonstrarea </a:t>
            </a:r>
            <a:r>
              <a:rPr lang="ro-RO" dirty="0"/>
              <a:t>capabilităților de măsurare a laboratorului </a:t>
            </a:r>
            <a:r>
              <a:rPr lang="ro-RO" dirty="0" smtClean="0"/>
              <a:t>prin </a:t>
            </a:r>
            <a:r>
              <a:rPr lang="ro-RO" dirty="0"/>
              <a:t>următoarele căi:</a:t>
            </a:r>
          </a:p>
          <a:p>
            <a:endParaRPr lang="ro-RO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o-RO" dirty="0" smtClean="0"/>
              <a:t>Tabelele </a:t>
            </a:r>
            <a:r>
              <a:rPr lang="ro-RO" dirty="0"/>
              <a:t>CMC pentru domeniul de temperatură, î</a:t>
            </a:r>
            <a:r>
              <a:rPr lang="ro-RO" dirty="0" smtClean="0"/>
              <a:t>n baza de data KCDB al BIPM.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o-RO" dirty="0" smtClean="0"/>
              <a:t>Acreditarea </a:t>
            </a:r>
            <a:r>
              <a:rPr lang="ro-RO" dirty="0"/>
              <a:t>pentru domeniul de </a:t>
            </a:r>
            <a:r>
              <a:rPr lang="ro-RO" dirty="0" smtClean="0"/>
              <a:t>umiditate( </a:t>
            </a:r>
            <a:r>
              <a:rPr lang="ro-RO" dirty="0" err="1" smtClean="0"/>
              <a:t>termohigrometre</a:t>
            </a:r>
            <a:r>
              <a:rPr lang="ro-RO" dirty="0" smtClean="0"/>
              <a:t>) și incinte termostate.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169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4">
            <a:extLst>
              <a:ext uri="{FF2B5EF4-FFF2-40B4-BE49-F238E27FC236}">
                <a16:creationId xmlns:a16="http://schemas.microsoft.com/office/drawing/2014/main" xmlns="" id="{1B0DE09C-BF19-4448-A599-E0BE6C032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326" y="169785"/>
            <a:ext cx="2187361" cy="593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" descr="C:\Users\mhristina\Desktop\Новая папка (2)\IMG_3882.JPG">
            <a:extLst>
              <a:ext uri="{FF2B5EF4-FFF2-40B4-BE49-F238E27FC236}">
                <a16:creationId xmlns:a16="http://schemas.microsoft.com/office/drawing/2014/main" xmlns="" id="{69F19EE9-E35C-478E-A24E-D63D6BB3E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4337" y="2541487"/>
            <a:ext cx="3817133" cy="2760352"/>
          </a:xfrm>
          <a:prstGeom prst="rect">
            <a:avLst/>
          </a:prstGeom>
          <a:ln w="127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Рисунок 2" descr="C:\Users\calexandra\Desktop\lmd1.jpg">
            <a:extLst>
              <a:ext uri="{FF2B5EF4-FFF2-40B4-BE49-F238E27FC236}">
                <a16:creationId xmlns:a16="http://schemas.microsoft.com/office/drawing/2014/main" xmlns="" id="{239EAA89-BA92-46A1-B284-33F484E55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5006" y="3571676"/>
            <a:ext cx="2634619" cy="1697126"/>
          </a:xfrm>
          <a:prstGeom prst="rect">
            <a:avLst/>
          </a:prstGeom>
          <a:ln w="127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4" name="Прямоугольник 6">
            <a:extLst>
              <a:ext uri="{FF2B5EF4-FFF2-40B4-BE49-F238E27FC236}">
                <a16:creationId xmlns:a16="http://schemas.microsoft.com/office/drawing/2014/main" xmlns="" id="{717B674E-7AAD-465F-8296-65E083D088F0}"/>
              </a:ext>
            </a:extLst>
          </p:cNvPr>
          <p:cNvSpPr/>
          <p:nvPr/>
        </p:nvSpPr>
        <p:spPr>
          <a:xfrm>
            <a:off x="1762275" y="25236"/>
            <a:ext cx="76002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altLang="ru-RU" sz="2400" b="1" dirty="0">
                <a:solidFill>
                  <a:srgbClr val="002060"/>
                </a:solidFill>
              </a:rPr>
              <a:t>Îmbunătățiri continue – etaloane INM  2025</a:t>
            </a:r>
            <a:r>
              <a:rPr lang="ro-RO" altLang="ru-RU" sz="28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25" name="Прямоугольник 14">
            <a:extLst>
              <a:ext uri="{FF2B5EF4-FFF2-40B4-BE49-F238E27FC236}">
                <a16:creationId xmlns:a16="http://schemas.microsoft.com/office/drawing/2014/main" xmlns="" id="{0ED5CBED-ABCF-470B-A225-03140BCF60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1099" y="449244"/>
            <a:ext cx="50606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o-MD" sz="1800" b="1" dirty="0">
                <a:solidFill>
                  <a:srgbClr val="002060"/>
                </a:solidFill>
                <a:latin typeface="Cambria" pitchFamily="18" charset="0"/>
              </a:rPr>
              <a:t>Laborator Mărimi Dimensionale</a:t>
            </a:r>
            <a:endParaRPr lang="ru-RU" sz="1800" b="1" dirty="0">
              <a:solidFill>
                <a:srgbClr val="002060"/>
              </a:solidFill>
              <a:latin typeface="Cambria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B9EB39FD-495C-4F30-AB99-F56DA11BE3AD}"/>
              </a:ext>
            </a:extLst>
          </p:cNvPr>
          <p:cNvSpPr txBox="1"/>
          <p:nvPr/>
        </p:nvSpPr>
        <p:spPr>
          <a:xfrm>
            <a:off x="4999437" y="814490"/>
            <a:ext cx="422268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o-RO" sz="1600" dirty="0"/>
              <a:t>Etalonul național al unității de măsură a lungimii de la 0 </a:t>
            </a:r>
            <a:r>
              <a:rPr lang="ro-RO" sz="1600" dirty="0" err="1"/>
              <a:t>pînă</a:t>
            </a:r>
            <a:r>
              <a:rPr lang="ro-RO" sz="1600" dirty="0"/>
              <a:t> la 20 </a:t>
            </a:r>
            <a:r>
              <a:rPr lang="ro-RO" sz="1600" dirty="0" smtClean="0"/>
              <a:t>m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o-RO" sz="1600" dirty="0"/>
              <a:t>Etalonul de referință al </a:t>
            </a:r>
            <a:r>
              <a:rPr lang="ro-RO" sz="1600" dirty="0" err="1"/>
              <a:t>unităţii</a:t>
            </a:r>
            <a:r>
              <a:rPr lang="ro-RO" sz="1600" dirty="0"/>
              <a:t> de măsură a lungimii de la 0 </a:t>
            </a:r>
            <a:r>
              <a:rPr lang="ro-RO" sz="1600" dirty="0" err="1"/>
              <a:t>pînă</a:t>
            </a:r>
            <a:r>
              <a:rPr lang="ro-RO" sz="1600" dirty="0"/>
              <a:t> la 1100 </a:t>
            </a:r>
            <a:r>
              <a:rPr lang="ro-RO" sz="1600" dirty="0" smtClean="0"/>
              <a:t>mm(cale plan paralele) asigurate prin CMC.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o-RO" sz="1600" dirty="0" smtClean="0"/>
              <a:t>Etalonul </a:t>
            </a:r>
            <a:r>
              <a:rPr lang="ro-RO" sz="1600" dirty="0"/>
              <a:t>de </a:t>
            </a:r>
            <a:r>
              <a:rPr lang="ro-RO" sz="1600" dirty="0" err="1"/>
              <a:t>referinţă</a:t>
            </a:r>
            <a:r>
              <a:rPr lang="ro-RO" sz="1600" dirty="0"/>
              <a:t> al </a:t>
            </a:r>
            <a:r>
              <a:rPr lang="ro-RO" sz="1600" dirty="0" err="1"/>
              <a:t>unităţii</a:t>
            </a:r>
            <a:r>
              <a:rPr lang="ro-RO" sz="1600" dirty="0"/>
              <a:t> de măsură a </a:t>
            </a:r>
            <a:r>
              <a:rPr lang="ro-RO" sz="1600" dirty="0" smtClean="0"/>
              <a:t>unghiului.</a:t>
            </a:r>
            <a:endParaRPr lang="ro-RO" sz="1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25363"/>
            <a:ext cx="5104337" cy="266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83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6F5C290-AEEC-4BEE-ADE4-517400BDB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0316" y="758630"/>
            <a:ext cx="3423684" cy="2267500"/>
          </a:xfrm>
          <a:prstGeom prst="rect">
            <a:avLst/>
          </a:prstGeom>
        </p:spPr>
      </p:pic>
      <p:sp>
        <p:nvSpPr>
          <p:cNvPr id="15" name="Прямоугольник 6">
            <a:extLst>
              <a:ext uri="{FF2B5EF4-FFF2-40B4-BE49-F238E27FC236}">
                <a16:creationId xmlns:a16="http://schemas.microsoft.com/office/drawing/2014/main" xmlns="" id="{9DF821DC-8038-4C53-9A4B-9250F5C233C7}"/>
              </a:ext>
            </a:extLst>
          </p:cNvPr>
          <p:cNvSpPr/>
          <p:nvPr/>
        </p:nvSpPr>
        <p:spPr>
          <a:xfrm>
            <a:off x="1952616" y="27078"/>
            <a:ext cx="760020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altLang="ru-RU" sz="2400" b="1" dirty="0">
                <a:solidFill>
                  <a:srgbClr val="002060"/>
                </a:solidFill>
              </a:rPr>
              <a:t>Îmbunătățiri continue – etaloane INM  2025 </a:t>
            </a:r>
          </a:p>
          <a:p>
            <a:pPr algn="ctr"/>
            <a:endParaRPr lang="bs-Latn-BA" sz="2800" b="1" dirty="0">
              <a:solidFill>
                <a:srgbClr val="002060"/>
              </a:solidFill>
            </a:endParaRPr>
          </a:p>
        </p:txBody>
      </p:sp>
      <p:pic>
        <p:nvPicPr>
          <p:cNvPr id="16" name="Picture 24">
            <a:extLst>
              <a:ext uri="{FF2B5EF4-FFF2-40B4-BE49-F238E27FC236}">
                <a16:creationId xmlns:a16="http://schemas.microsoft.com/office/drawing/2014/main" xmlns="" id="{C1D0C5B4-811C-406C-8285-0A4C5C509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326" y="169785"/>
            <a:ext cx="2187361" cy="593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88F7728-F701-4623-A6D4-CAFD96B1E3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350" y="2096202"/>
            <a:ext cx="2339949" cy="302776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7534148-8E1A-4E47-9CED-80F3A5A3FD8F}"/>
              </a:ext>
            </a:extLst>
          </p:cNvPr>
          <p:cNvSpPr txBox="1"/>
          <p:nvPr/>
        </p:nvSpPr>
        <p:spPr>
          <a:xfrm>
            <a:off x="185757" y="947688"/>
            <a:ext cx="571531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o-RO" b="1" dirty="0"/>
              <a:t>Etalonul </a:t>
            </a:r>
            <a:r>
              <a:rPr lang="ro-RO" b="1" dirty="0" err="1"/>
              <a:t>naţional</a:t>
            </a:r>
            <a:r>
              <a:rPr lang="ro-RO" b="1" dirty="0"/>
              <a:t> al </a:t>
            </a:r>
            <a:r>
              <a:rPr lang="ro-RO" b="1" dirty="0" err="1"/>
              <a:t>unităţii</a:t>
            </a:r>
            <a:r>
              <a:rPr lang="ro-RO" b="1" dirty="0"/>
              <a:t> de măsură a debitului de </a:t>
            </a:r>
            <a:r>
              <a:rPr lang="ro-RO" b="1" dirty="0" smtClean="0"/>
              <a:t>gaze</a:t>
            </a:r>
            <a:endParaRPr lang="ro-RO" dirty="0">
              <a:solidFill>
                <a:schemeClr val="bg1">
                  <a:lumMod val="10000"/>
                </a:schemeClr>
              </a:solidFill>
              <a:latin typeface="+mj-lt"/>
              <a:ea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o-RO" b="1" dirty="0"/>
              <a:t>Etalonul </a:t>
            </a:r>
            <a:r>
              <a:rPr lang="ro-RO" b="1" dirty="0" err="1"/>
              <a:t>naţional</a:t>
            </a:r>
            <a:r>
              <a:rPr lang="ro-RO" b="1" dirty="0"/>
              <a:t> al </a:t>
            </a:r>
            <a:r>
              <a:rPr lang="ro-RO" b="1" dirty="0" err="1"/>
              <a:t>unităţii</a:t>
            </a:r>
            <a:r>
              <a:rPr lang="ro-RO" b="1" dirty="0"/>
              <a:t> de măsură a debitelor </a:t>
            </a:r>
            <a:r>
              <a:rPr lang="ro-RO" b="1" dirty="0" smtClean="0"/>
              <a:t>lichidelor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o-RO" b="1" dirty="0"/>
              <a:t>Etalonul de referință </a:t>
            </a:r>
            <a:r>
              <a:rPr lang="ro-RO" b="1" dirty="0" smtClean="0"/>
              <a:t>al </a:t>
            </a:r>
            <a:r>
              <a:rPr lang="ro-RO" b="1" dirty="0" err="1"/>
              <a:t>unităţii</a:t>
            </a:r>
            <a:r>
              <a:rPr lang="ro-RO" b="1" dirty="0"/>
              <a:t> de măsură a volumului</a:t>
            </a:r>
            <a:r>
              <a:rPr lang="ro-RO" dirty="0" smtClean="0">
                <a:solidFill>
                  <a:schemeClr val="bg1">
                    <a:lumMod val="10000"/>
                  </a:schemeClr>
                </a:solidFill>
                <a:latin typeface="+mj-lt"/>
                <a:ea typeface="Calibri" panose="020F0502020204030204" pitchFamily="34" charset="0"/>
              </a:rPr>
              <a:t> </a:t>
            </a:r>
            <a:endParaRPr lang="ro-RO" dirty="0">
              <a:solidFill>
                <a:schemeClr val="bg1">
                  <a:lumMod val="10000"/>
                </a:schemeClr>
              </a:solidFill>
              <a:latin typeface="+mj-lt"/>
              <a:ea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o-RO" b="1" dirty="0" smtClean="0">
                <a:solidFill>
                  <a:schemeClr val="bg1">
                    <a:lumMod val="10000"/>
                  </a:schemeClr>
                </a:solidFill>
                <a:latin typeface="+mj-lt"/>
                <a:ea typeface="Calibri" panose="020F0502020204030204" pitchFamily="34" charset="0"/>
              </a:rPr>
              <a:t>CMC </a:t>
            </a:r>
            <a:r>
              <a:rPr lang="ro-RO" b="1" dirty="0">
                <a:solidFill>
                  <a:schemeClr val="bg1">
                    <a:lumMod val="10000"/>
                  </a:schemeClr>
                </a:solidFill>
                <a:latin typeface="+mj-lt"/>
                <a:ea typeface="Calibri" panose="020F0502020204030204" pitchFamily="34" charset="0"/>
              </a:rPr>
              <a:t>publicat în 2023 (2 rânduri în volum</a:t>
            </a:r>
            <a:r>
              <a:rPr lang="ro-RO" b="1" dirty="0" smtClean="0">
                <a:solidFill>
                  <a:schemeClr val="bg1">
                    <a:lumMod val="10000"/>
                  </a:schemeClr>
                </a:solidFill>
                <a:latin typeface="+mj-lt"/>
                <a:ea typeface="Calibri" panose="020F0502020204030204" pitchFamily="34" charset="0"/>
              </a:rPr>
              <a:t>).</a:t>
            </a:r>
            <a:endParaRPr lang="ro-RO" b="1" dirty="0">
              <a:solidFill>
                <a:schemeClr val="bg1">
                  <a:lumMod val="10000"/>
                </a:schemeClr>
              </a:solidFill>
              <a:latin typeface="+mj-lt"/>
              <a:ea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545CDBE-8943-4FB5-BE68-E6A62DD4DBDE}"/>
              </a:ext>
            </a:extLst>
          </p:cNvPr>
          <p:cNvSpPr txBox="1"/>
          <p:nvPr/>
        </p:nvSpPr>
        <p:spPr>
          <a:xfrm>
            <a:off x="3227311" y="447381"/>
            <a:ext cx="39258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1800" b="1" dirty="0">
                <a:solidFill>
                  <a:schemeClr val="tx1"/>
                </a:solidFill>
              </a:rPr>
              <a:t>Laborator Debite și Volume Mari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7311" y="2891531"/>
            <a:ext cx="5362575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55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Inverted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FD566DB-85E4-4B4E-8E29-AAA4786303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439" y="166977"/>
            <a:ext cx="3423684" cy="2147855"/>
          </a:xfrm>
          <a:prstGeom prst="rect">
            <a:avLst/>
          </a:prstGeom>
        </p:spPr>
      </p:pic>
      <p:sp>
        <p:nvSpPr>
          <p:cNvPr id="14" name="Прямоугольник 6">
            <a:extLst>
              <a:ext uri="{FF2B5EF4-FFF2-40B4-BE49-F238E27FC236}">
                <a16:creationId xmlns:a16="http://schemas.microsoft.com/office/drawing/2014/main" xmlns="" id="{F8B8FBC0-6D2D-4940-A328-C9D549B07647}"/>
              </a:ext>
            </a:extLst>
          </p:cNvPr>
          <p:cNvSpPr/>
          <p:nvPr/>
        </p:nvSpPr>
        <p:spPr>
          <a:xfrm>
            <a:off x="2760691" y="19315"/>
            <a:ext cx="69611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altLang="ru-RU" sz="2400" b="1" dirty="0">
                <a:solidFill>
                  <a:srgbClr val="002060"/>
                </a:solidFill>
              </a:rPr>
              <a:t>Îmbunătățiri continue – etaloane </a:t>
            </a:r>
            <a:r>
              <a:rPr lang="ro-RO" altLang="ru-RU" sz="2400" b="1" dirty="0" smtClean="0">
                <a:solidFill>
                  <a:srgbClr val="002060"/>
                </a:solidFill>
              </a:rPr>
              <a:t>INM</a:t>
            </a:r>
            <a:endParaRPr lang="bs-Latn-BA" sz="2800" b="1" dirty="0">
              <a:solidFill>
                <a:srgbClr val="00206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E97DBD6-3771-401C-B92C-335C8B2F7BE4}"/>
              </a:ext>
            </a:extLst>
          </p:cNvPr>
          <p:cNvSpPr txBox="1"/>
          <p:nvPr/>
        </p:nvSpPr>
        <p:spPr>
          <a:xfrm>
            <a:off x="4356360" y="368212"/>
            <a:ext cx="50541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1800" b="1" dirty="0" smtClean="0">
                <a:solidFill>
                  <a:schemeClr val="tx1"/>
                </a:solidFill>
              </a:rPr>
              <a:t>Laborator Mărimi </a:t>
            </a:r>
            <a:r>
              <a:rPr lang="ro-RO" sz="1800" b="1" dirty="0" err="1" smtClean="0">
                <a:solidFill>
                  <a:schemeClr val="tx1"/>
                </a:solidFill>
              </a:rPr>
              <a:t>Fizico</a:t>
            </a:r>
            <a:r>
              <a:rPr lang="ro-RO" sz="1800" b="1" dirty="0" smtClean="0">
                <a:solidFill>
                  <a:schemeClr val="tx1"/>
                </a:solidFill>
              </a:rPr>
              <a:t>-Chimice</a:t>
            </a:r>
            <a:endParaRPr lang="ro-RO" sz="1800" b="1" dirty="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B845F7E-0517-48DB-B81D-0311E56DCDAA}"/>
              </a:ext>
            </a:extLst>
          </p:cNvPr>
          <p:cNvSpPr txBox="1"/>
          <p:nvPr/>
        </p:nvSpPr>
        <p:spPr>
          <a:xfrm>
            <a:off x="3561123" y="737544"/>
            <a:ext cx="575373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o-RO" sz="1600" dirty="0"/>
              <a:t>Etalonul </a:t>
            </a:r>
            <a:r>
              <a:rPr lang="ro-RO" sz="1600" dirty="0" err="1"/>
              <a:t>naţional</a:t>
            </a:r>
            <a:r>
              <a:rPr lang="ro-RO" sz="1600" dirty="0"/>
              <a:t> al </a:t>
            </a:r>
            <a:r>
              <a:rPr lang="ro-RO" sz="1600" dirty="0" err="1"/>
              <a:t>unităţii</a:t>
            </a:r>
            <a:r>
              <a:rPr lang="ro-RO" sz="1600" dirty="0"/>
              <a:t> de măsură al factorului spectral de </a:t>
            </a:r>
            <a:r>
              <a:rPr lang="ro-RO" sz="1600" dirty="0" err="1"/>
              <a:t>transmitanţă</a:t>
            </a:r>
            <a:r>
              <a:rPr lang="ro-RO" sz="1600" dirty="0"/>
              <a:t> </a:t>
            </a:r>
            <a:r>
              <a:rPr lang="ro-RO" sz="1600" dirty="0" err="1"/>
              <a:t>şi</a:t>
            </a:r>
            <a:r>
              <a:rPr lang="ro-RO" sz="1600" dirty="0"/>
              <a:t> </a:t>
            </a:r>
            <a:r>
              <a:rPr lang="ro-RO" sz="1600" dirty="0" err="1"/>
              <a:t>densităţii</a:t>
            </a:r>
            <a:r>
              <a:rPr lang="ro-RO" sz="1600" dirty="0"/>
              <a:t> </a:t>
            </a:r>
            <a:r>
              <a:rPr lang="ro-RO" sz="1600" dirty="0" smtClean="0"/>
              <a:t>optice</a:t>
            </a:r>
            <a:endParaRPr lang="ro-RO" sz="16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t-BR" sz="1600" dirty="0"/>
              <a:t>Etalonul de referinţă a unităţii de pH </a:t>
            </a:r>
            <a:endParaRPr lang="ro-MD" sz="16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o-RO" sz="1600" dirty="0" smtClean="0"/>
              <a:t>Etalonul </a:t>
            </a:r>
            <a:r>
              <a:rPr lang="ro-RO" sz="1600" dirty="0" err="1"/>
              <a:t>naţional</a:t>
            </a:r>
            <a:r>
              <a:rPr lang="ro-RO" sz="1600" dirty="0"/>
              <a:t> a </a:t>
            </a:r>
            <a:r>
              <a:rPr lang="ro-RO" sz="1600" dirty="0" err="1"/>
              <a:t>unităţii</a:t>
            </a:r>
            <a:r>
              <a:rPr lang="ro-RO" sz="1600" dirty="0"/>
              <a:t> de măsură </a:t>
            </a:r>
            <a:r>
              <a:rPr lang="ro-RO" sz="1600" dirty="0" err="1"/>
              <a:t>densităţii</a:t>
            </a:r>
            <a:r>
              <a:rPr lang="ro-RO" sz="1600" dirty="0"/>
              <a:t> </a:t>
            </a:r>
            <a:r>
              <a:rPr lang="ro-RO" sz="1600" dirty="0" smtClean="0"/>
              <a:t>lichidelor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36" y="2802228"/>
            <a:ext cx="3901620" cy="23412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3325" y="1814762"/>
            <a:ext cx="5400675" cy="1400175"/>
          </a:xfrm>
          <a:prstGeom prst="rect">
            <a:avLst/>
          </a:prstGeom>
        </p:spPr>
      </p:pic>
      <p:pic>
        <p:nvPicPr>
          <p:cNvPr id="10" name="Picture 9" descr="A device on a table&#10;&#10;Description automatically generated">
            <a:extLst>
              <a:ext uri="{FF2B5EF4-FFF2-40B4-BE49-F238E27FC236}">
                <a16:creationId xmlns:a16="http://schemas.microsoft.com/office/drawing/2014/main" xmlns="" id="{6CEFDA3C-0A64-42B7-AC9E-5382246ED7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1608" y="3163033"/>
            <a:ext cx="3196637" cy="19804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4">
            <a:extLst>
              <a:ext uri="{FF2B5EF4-FFF2-40B4-BE49-F238E27FC236}">
                <a16:creationId xmlns:a16="http://schemas.microsoft.com/office/drawing/2014/main" xmlns="" id="{68B595D8-E908-4BEB-82FA-FBE5127CD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326" y="169785"/>
            <a:ext cx="2187361" cy="593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6">
            <a:extLst>
              <a:ext uri="{FF2B5EF4-FFF2-40B4-BE49-F238E27FC236}">
                <a16:creationId xmlns:a16="http://schemas.microsoft.com/office/drawing/2014/main" xmlns="" id="{88783274-7AD0-4BE4-97EC-0ADE860B2CDA}"/>
              </a:ext>
            </a:extLst>
          </p:cNvPr>
          <p:cNvSpPr/>
          <p:nvPr/>
        </p:nvSpPr>
        <p:spPr>
          <a:xfrm>
            <a:off x="2261960" y="20404"/>
            <a:ext cx="659223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altLang="ru-RU" sz="2400" b="1" dirty="0">
                <a:solidFill>
                  <a:srgbClr val="002060"/>
                </a:solidFill>
              </a:rPr>
              <a:t>Îmbunătățiri continue – etaloane INM  2025 </a:t>
            </a:r>
          </a:p>
          <a:p>
            <a:pPr algn="ctr"/>
            <a:endParaRPr lang="bs-Latn-BA" sz="2800" b="1" dirty="0">
              <a:solidFill>
                <a:srgbClr val="00206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A9DB2A6-BE86-4CF3-BF8D-69DCC3F76118}"/>
              </a:ext>
            </a:extLst>
          </p:cNvPr>
          <p:cNvSpPr txBox="1"/>
          <p:nvPr/>
        </p:nvSpPr>
        <p:spPr>
          <a:xfrm>
            <a:off x="3431801" y="417021"/>
            <a:ext cx="38526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1800" b="1" dirty="0">
                <a:solidFill>
                  <a:schemeClr val="tx1"/>
                </a:solidFill>
              </a:rPr>
              <a:t>Laborator Presiune și Forță</a:t>
            </a:r>
          </a:p>
        </p:txBody>
      </p:sp>
      <p:pic>
        <p:nvPicPr>
          <p:cNvPr id="9" name="Picture 8" descr="A machine with dials and dials&#10;&#10;Description automatically generated">
            <a:extLst>
              <a:ext uri="{FF2B5EF4-FFF2-40B4-BE49-F238E27FC236}">
                <a16:creationId xmlns:a16="http://schemas.microsoft.com/office/drawing/2014/main" xmlns="" id="{08171159-B9A6-4247-9FAD-92F6993B34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0493" y="793408"/>
            <a:ext cx="4221996" cy="20420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4CD3FDA-56BF-4574-9A7B-5C5845498E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23" y="3387146"/>
            <a:ext cx="3248025" cy="162877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7E61955-BDB0-443B-ADDB-58003C05203D}"/>
              </a:ext>
            </a:extLst>
          </p:cNvPr>
          <p:cNvSpPr txBox="1"/>
          <p:nvPr/>
        </p:nvSpPr>
        <p:spPr>
          <a:xfrm>
            <a:off x="1" y="783325"/>
            <a:ext cx="472085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1600" dirty="0">
                <a:solidFill>
                  <a:schemeClr val="tx1"/>
                </a:solidFill>
                <a:latin typeface="+mj-lt"/>
              </a:rPr>
              <a:t>Standard național de măsură pentru unitatea de </a:t>
            </a:r>
            <a:r>
              <a:rPr lang="ro-MD" sz="1600" dirty="0" smtClean="0">
                <a:solidFill>
                  <a:schemeClr val="tx1"/>
                </a:solidFill>
                <a:latin typeface="+mj-lt"/>
              </a:rPr>
              <a:t>presiune - </a:t>
            </a:r>
            <a:r>
              <a:rPr lang="it-IT" sz="1600" dirty="0" smtClean="0">
                <a:solidFill>
                  <a:schemeClr val="tx1"/>
                </a:solidFill>
                <a:latin typeface="+mj-lt"/>
              </a:rPr>
              <a:t>Balanțe </a:t>
            </a:r>
            <a:r>
              <a:rPr lang="it-IT" sz="1600" dirty="0">
                <a:solidFill>
                  <a:schemeClr val="tx1"/>
                </a:solidFill>
                <a:latin typeface="+mj-lt"/>
              </a:rPr>
              <a:t>de presiune (-1 ÷ 70) </a:t>
            </a:r>
            <a:r>
              <a:rPr lang="it-IT" sz="1600" dirty="0" smtClean="0">
                <a:solidFill>
                  <a:schemeClr val="tx1"/>
                </a:solidFill>
                <a:latin typeface="+mj-lt"/>
              </a:rPr>
              <a:t>bar</a:t>
            </a:r>
            <a:endParaRPr lang="it-IT" sz="1600" dirty="0">
              <a:solidFill>
                <a:schemeClr val="tx1"/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1600" dirty="0">
                <a:solidFill>
                  <a:schemeClr val="tx1"/>
                </a:solidFill>
                <a:latin typeface="+mj-lt"/>
              </a:rPr>
              <a:t>Standard de </a:t>
            </a:r>
            <a:r>
              <a:rPr lang="it-IT" sz="1600" dirty="0" smtClean="0">
                <a:solidFill>
                  <a:schemeClr val="tx1"/>
                </a:solidFill>
                <a:latin typeface="+mj-lt"/>
              </a:rPr>
              <a:t>referință </a:t>
            </a:r>
            <a:r>
              <a:rPr lang="it-IT" sz="1600" dirty="0">
                <a:solidFill>
                  <a:schemeClr val="tx1"/>
                </a:solidFill>
                <a:latin typeface="+mj-lt"/>
              </a:rPr>
              <a:t>pentru unitatea de </a:t>
            </a:r>
            <a:r>
              <a:rPr lang="it-IT" sz="1600" dirty="0" smtClean="0">
                <a:solidFill>
                  <a:schemeClr val="tx1"/>
                </a:solidFill>
                <a:latin typeface="+mj-lt"/>
              </a:rPr>
              <a:t>presiune</a:t>
            </a:r>
            <a:r>
              <a:rPr lang="ro-MD" sz="1600" dirty="0" smtClean="0">
                <a:solidFill>
                  <a:schemeClr val="tx1"/>
                </a:solidFill>
                <a:latin typeface="+mj-lt"/>
              </a:rPr>
              <a:t> - C</a:t>
            </a:r>
            <a:r>
              <a:rPr lang="it-IT" sz="1600" dirty="0" smtClean="0">
                <a:solidFill>
                  <a:schemeClr val="tx1"/>
                </a:solidFill>
                <a:latin typeface="+mj-lt"/>
              </a:rPr>
              <a:t>alibratoare de </a:t>
            </a:r>
            <a:r>
              <a:rPr lang="it-IT" sz="1600" dirty="0">
                <a:solidFill>
                  <a:schemeClr val="tx1"/>
                </a:solidFill>
                <a:latin typeface="+mj-lt"/>
              </a:rPr>
              <a:t>presiune, </a:t>
            </a:r>
            <a:r>
              <a:rPr lang="it-IT" sz="1600" dirty="0" smtClean="0">
                <a:solidFill>
                  <a:schemeClr val="tx1"/>
                </a:solidFill>
                <a:latin typeface="+mj-lt"/>
              </a:rPr>
              <a:t>(-</a:t>
            </a:r>
            <a:r>
              <a:rPr lang="it-IT" sz="1600" dirty="0">
                <a:solidFill>
                  <a:schemeClr val="tx1"/>
                </a:solidFill>
                <a:latin typeface="+mj-lt"/>
              </a:rPr>
              <a:t>0,8 ÷ 1000) </a:t>
            </a:r>
            <a:r>
              <a:rPr lang="it-IT" sz="1600" dirty="0" smtClean="0">
                <a:solidFill>
                  <a:schemeClr val="tx1"/>
                </a:solidFill>
                <a:latin typeface="+mj-lt"/>
              </a:rPr>
              <a:t>bar</a:t>
            </a:r>
            <a:endParaRPr lang="it-IT" sz="1600" dirty="0">
              <a:solidFill>
                <a:schemeClr val="tx1"/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1600" dirty="0">
                <a:solidFill>
                  <a:schemeClr val="tx1"/>
                </a:solidFill>
                <a:latin typeface="+mj-lt"/>
              </a:rPr>
              <a:t>Standard </a:t>
            </a:r>
            <a:r>
              <a:rPr lang="ro-MD" sz="1600" dirty="0" smtClean="0">
                <a:solidFill>
                  <a:schemeClr val="tx1"/>
                </a:solidFill>
                <a:latin typeface="+mj-lt"/>
              </a:rPr>
              <a:t>de </a:t>
            </a:r>
            <a:r>
              <a:rPr lang="it-IT" sz="1600" dirty="0" smtClean="0">
                <a:solidFill>
                  <a:schemeClr val="tx1"/>
                </a:solidFill>
                <a:latin typeface="+mj-lt"/>
              </a:rPr>
              <a:t>referință </a:t>
            </a:r>
            <a:r>
              <a:rPr lang="it-IT" sz="1600" dirty="0">
                <a:solidFill>
                  <a:schemeClr val="tx1"/>
                </a:solidFill>
                <a:latin typeface="+mj-lt"/>
              </a:rPr>
              <a:t>pentru unitatea de </a:t>
            </a:r>
            <a:r>
              <a:rPr lang="it-IT" sz="1600" dirty="0" smtClean="0">
                <a:solidFill>
                  <a:schemeClr val="tx1"/>
                </a:solidFill>
                <a:latin typeface="+mj-lt"/>
              </a:rPr>
              <a:t>forță</a:t>
            </a:r>
            <a:r>
              <a:rPr lang="ro-MD" sz="1600" dirty="0">
                <a:solidFill>
                  <a:schemeClr val="tx1"/>
                </a:solidFill>
                <a:latin typeface="+mj-lt"/>
              </a:rPr>
              <a:t>:</a:t>
            </a:r>
            <a:endParaRPr lang="it-IT" sz="1600" dirty="0">
              <a:solidFill>
                <a:schemeClr val="tx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smtClean="0">
                <a:solidFill>
                  <a:schemeClr val="tx1"/>
                </a:solidFill>
                <a:latin typeface="+mj-lt"/>
              </a:rPr>
              <a:t>Dinamometru </a:t>
            </a:r>
            <a:r>
              <a:rPr lang="it-IT" sz="1600" dirty="0">
                <a:solidFill>
                  <a:schemeClr val="tx1"/>
                </a:solidFill>
                <a:latin typeface="+mj-lt"/>
              </a:rPr>
              <a:t>standard tip KAL2MN – 2000 kN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tx1"/>
                </a:solidFill>
                <a:latin typeface="+mj-lt"/>
              </a:rPr>
              <a:t>Dinamometru standard tip KTN-D – 500 kN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tx1"/>
                </a:solidFill>
                <a:latin typeface="+mj-lt"/>
              </a:rPr>
              <a:t>Dinamometru standard tip KTN-Z/D – </a:t>
            </a:r>
            <a:r>
              <a:rPr lang="it-IT" sz="1600" dirty="0" smtClean="0">
                <a:solidFill>
                  <a:schemeClr val="tx1"/>
                </a:solidFill>
                <a:latin typeface="+mj-lt"/>
              </a:rPr>
              <a:t>100</a:t>
            </a:r>
            <a:r>
              <a:rPr lang="ro-MD" sz="1600" dirty="0" err="1" smtClean="0">
                <a:solidFill>
                  <a:schemeClr val="tx1"/>
                </a:solidFill>
                <a:latin typeface="+mj-lt"/>
              </a:rPr>
              <a:t>kN</a:t>
            </a:r>
            <a:endParaRPr lang="it-IT" sz="16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6131" y="2962017"/>
            <a:ext cx="4596604" cy="22006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6688" y="158505"/>
            <a:ext cx="7848954" cy="515400"/>
          </a:xfrm>
        </p:spPr>
        <p:txBody>
          <a:bodyPr/>
          <a:lstStyle/>
          <a:p>
            <a:pPr algn="ctr"/>
            <a:r>
              <a:rPr lang="ro-RO" sz="3200" dirty="0"/>
              <a:t>Ziua Mondială a Metrologiei 2025</a:t>
            </a:r>
            <a:endParaRPr lang="ru-RU" sz="3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164238" y="1597303"/>
            <a:ext cx="392341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Tema</a:t>
            </a:r>
            <a:r>
              <a:rPr lang="en-US" dirty="0"/>
              <a:t> din </a:t>
            </a:r>
            <a:r>
              <a:rPr lang="en-US" dirty="0" err="1"/>
              <a:t>acest</a:t>
            </a:r>
            <a:r>
              <a:rPr lang="en-US" dirty="0"/>
              <a:t> an, </a:t>
            </a:r>
            <a:r>
              <a:rPr lang="en-US" b="1" i="1" dirty="0" err="1"/>
              <a:t>Măsurări</a:t>
            </a:r>
            <a:r>
              <a:rPr lang="en-US" b="1" i="1" dirty="0"/>
              <a:t> </a:t>
            </a:r>
            <a:r>
              <a:rPr lang="en-US" b="1" i="1" dirty="0" err="1"/>
              <a:t>pentru</a:t>
            </a:r>
            <a:r>
              <a:rPr lang="en-US" b="1" i="1" dirty="0"/>
              <a:t> </a:t>
            </a:r>
            <a:r>
              <a:rPr lang="en-US" b="1" i="1" dirty="0" err="1"/>
              <a:t>toate</a:t>
            </a:r>
            <a:r>
              <a:rPr lang="en-US" b="1" i="1" dirty="0"/>
              <a:t> </a:t>
            </a:r>
            <a:r>
              <a:rPr lang="en-US" b="1" i="1" dirty="0" err="1"/>
              <a:t>timpurile</a:t>
            </a:r>
            <a:r>
              <a:rPr lang="en-US" b="1" i="1" dirty="0"/>
              <a:t>, </a:t>
            </a:r>
            <a:r>
              <a:rPr lang="en-US" b="1" i="1" dirty="0" err="1"/>
              <a:t>pentru</a:t>
            </a:r>
            <a:r>
              <a:rPr lang="en-US" b="1" i="1" dirty="0"/>
              <a:t> </a:t>
            </a:r>
            <a:r>
              <a:rPr lang="en-US" b="1" i="1" dirty="0" err="1"/>
              <a:t>toți</a:t>
            </a:r>
            <a:r>
              <a:rPr lang="en-US" b="1" i="1" dirty="0"/>
              <a:t> </a:t>
            </a:r>
            <a:r>
              <a:rPr lang="en-US" b="1" i="1" dirty="0" err="1"/>
              <a:t>oamenii</a:t>
            </a:r>
            <a:r>
              <a:rPr lang="en-US" b="1" i="1" dirty="0"/>
              <a:t> </a:t>
            </a:r>
            <a:r>
              <a:rPr lang="en-US" dirty="0" err="1"/>
              <a:t>evidențiază</a:t>
            </a:r>
            <a:r>
              <a:rPr lang="en-US" dirty="0"/>
              <a:t> </a:t>
            </a:r>
            <a:r>
              <a:rPr lang="en-US" dirty="0" err="1"/>
              <a:t>importanța</a:t>
            </a:r>
            <a:r>
              <a:rPr lang="en-US" dirty="0"/>
              <a:t> </a:t>
            </a:r>
            <a:r>
              <a:rPr lang="en-US" dirty="0" err="1"/>
              <a:t>continuă</a:t>
            </a:r>
            <a:r>
              <a:rPr lang="en-US" dirty="0"/>
              <a:t> a </a:t>
            </a:r>
            <a:r>
              <a:rPr lang="en-US" dirty="0" err="1"/>
              <a:t>măsurării</a:t>
            </a:r>
            <a:r>
              <a:rPr lang="en-US" dirty="0"/>
              <a:t> precise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fiecare</a:t>
            </a:r>
            <a:r>
              <a:rPr lang="en-US" dirty="0"/>
              <a:t> aspect al </a:t>
            </a:r>
            <a:r>
              <a:rPr lang="en-US" dirty="0" err="1"/>
              <a:t>societății</a:t>
            </a:r>
            <a:endParaRPr lang="ru-RU" dirty="0"/>
          </a:p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396345" y="673905"/>
            <a:ext cx="354064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b="1" dirty="0"/>
              <a:t>Ziua Mondială a Metrologiei a fost recunoscută oficial ca Zi Internațională UNESCO</a:t>
            </a:r>
            <a:r>
              <a:rPr lang="ro-RO" dirty="0"/>
              <a:t>.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09" y="792522"/>
            <a:ext cx="2998381" cy="425644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4238" y="2920743"/>
            <a:ext cx="3607622" cy="211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142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0"/>
          <p:cNvSpPr txBox="1">
            <a:spLocks noGrp="1"/>
          </p:cNvSpPr>
          <p:nvPr>
            <p:ph type="title"/>
          </p:nvPr>
        </p:nvSpPr>
        <p:spPr>
          <a:xfrm>
            <a:off x="2519934" y="67499"/>
            <a:ext cx="649550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Organizational</a:t>
            </a:r>
            <a:r>
              <a:rPr lang="ro-MD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Structure</a:t>
            </a:r>
            <a:r>
              <a:rPr lang="ro-MD" b="1" dirty="0">
                <a:latin typeface="Cambria" panose="02040503050406030204" pitchFamily="18" charset="0"/>
                <a:ea typeface="Cambria" panose="02040503050406030204" pitchFamily="18" charset="0"/>
              </a:rPr>
              <a:t> of INM-MD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2" name="Picture 24">
            <a:extLst>
              <a:ext uri="{FF2B5EF4-FFF2-40B4-BE49-F238E27FC236}">
                <a16:creationId xmlns:a16="http://schemas.microsoft.com/office/drawing/2014/main" xmlns="" id="{C0BF33C7-4E65-4858-8761-F7C7239CF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326" y="169785"/>
            <a:ext cx="2187361" cy="593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9126FCC0-A55B-4597-B722-FC9D02AF625A}"/>
              </a:ext>
            </a:extLst>
          </p:cNvPr>
          <p:cNvSpPr/>
          <p:nvPr/>
        </p:nvSpPr>
        <p:spPr>
          <a:xfrm>
            <a:off x="285321" y="914597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o-MD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În prezent, INM are în total 57 de angajați, dintre care 25 lucrează în cadrul Departamentului de Metrologie Aplicată. În ciuda unei ușoare scăderi a numărului total de angajați, INM continuă să își îndeplinească angajamentele față de clienți.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66AD3C8-0285-444F-A432-605F6F3E2A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0107" y="2233949"/>
            <a:ext cx="4937428" cy="26293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03A8928-3095-45EF-9663-E59397A4AB8C}"/>
              </a:ext>
            </a:extLst>
          </p:cNvPr>
          <p:cNvSpPr/>
          <p:nvPr/>
        </p:nvSpPr>
        <p:spPr>
          <a:xfrm>
            <a:off x="702430" y="2272184"/>
            <a:ext cx="2948243" cy="338554"/>
          </a:xfrm>
          <a:prstGeom prst="rect">
            <a:avLst/>
          </a:prstGeom>
          <a:solidFill>
            <a:schemeClr val="accent6"/>
          </a:solidFill>
        </p:spPr>
        <p:txBody>
          <a:bodyPr wrap="none">
            <a:spAutoFit/>
          </a:bodyPr>
          <a:lstStyle/>
          <a:p>
            <a:r>
              <a:rPr lang="ro-MD" sz="1600" b="1" dirty="0">
                <a:solidFill>
                  <a:srgbClr val="002060"/>
                </a:solidFill>
              </a:rPr>
              <a:t> Direcția Metrologie Aplicată</a:t>
            </a: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u-RU" sz="2100" b="0" i="0" u="none" strike="noStrike" cap="none" normalizeH="0" baseline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În prezent, INM are în total 57 de angajați, dintre care 25 lucrează în cadrul Departamentului de Metrologie Aplicată. În ciuda unei ușoare scăderi a numărului total de angajați, INM continuă să își îndeplinească cu succes angajamentele față de clienți.</a:t>
            </a:r>
            <a:r>
              <a:rPr kumimoji="0" lang="ro-RO" altLang="ru-RU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ro-RO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7321" y="1255177"/>
            <a:ext cx="4158122" cy="20192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6">
            <a:extLst>
              <a:ext uri="{FF2B5EF4-FFF2-40B4-BE49-F238E27FC236}">
                <a16:creationId xmlns:a16="http://schemas.microsoft.com/office/drawing/2014/main" xmlns="" id="{CD8D2736-1144-45FD-8991-E6D106F4E377}"/>
              </a:ext>
            </a:extLst>
          </p:cNvPr>
          <p:cNvSpPr/>
          <p:nvPr/>
        </p:nvSpPr>
        <p:spPr>
          <a:xfrm>
            <a:off x="1543793" y="108974"/>
            <a:ext cx="76002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2800" b="1" dirty="0">
                <a:solidFill>
                  <a:srgbClr val="002060"/>
                </a:solidFill>
              </a:rPr>
              <a:t>Certificate de etalonare</a:t>
            </a:r>
          </a:p>
        </p:txBody>
      </p:sp>
      <p:pic>
        <p:nvPicPr>
          <p:cNvPr id="6" name="Picture 24">
            <a:extLst>
              <a:ext uri="{FF2B5EF4-FFF2-40B4-BE49-F238E27FC236}">
                <a16:creationId xmlns:a16="http://schemas.microsoft.com/office/drawing/2014/main" xmlns="" id="{2EAD1363-493F-470F-A211-7A40FE603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541" y="50605"/>
            <a:ext cx="2187361" cy="593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0240" y="1985498"/>
            <a:ext cx="5163760" cy="31580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541" y="702765"/>
            <a:ext cx="6004369" cy="322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78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4">
            <a:extLst>
              <a:ext uri="{FF2B5EF4-FFF2-40B4-BE49-F238E27FC236}">
                <a16:creationId xmlns:a16="http://schemas.microsoft.com/office/drawing/2014/main" xmlns="" id="{B61038E3-5AF4-40D9-A1F0-C7A5E4725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555" y="38354"/>
            <a:ext cx="2187361" cy="593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0C1B0F9-F2DB-43EB-860B-71C75A72D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248" y="660764"/>
            <a:ext cx="3094179" cy="43787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DD34870-22D9-4951-9947-AFB63AAB38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8306" y="515408"/>
            <a:ext cx="3094179" cy="202423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20932AB1-49DB-4ED4-967A-DE1F37E22DAB}"/>
              </a:ext>
            </a:extLst>
          </p:cNvPr>
          <p:cNvCxnSpPr>
            <a:cxnSpLocks/>
          </p:cNvCxnSpPr>
          <p:nvPr/>
        </p:nvCxnSpPr>
        <p:spPr>
          <a:xfrm flipV="1">
            <a:off x="2531844" y="1366873"/>
            <a:ext cx="3320891" cy="27040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74F5BA9-6CDD-4998-AE24-C9B9B3788C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0748" y="2936881"/>
            <a:ext cx="5223252" cy="2102632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BA04AEF9-5DA6-E58E-22EC-41496A823A48}"/>
              </a:ext>
            </a:extLst>
          </p:cNvPr>
          <p:cNvSpPr/>
          <p:nvPr/>
        </p:nvSpPr>
        <p:spPr>
          <a:xfrm>
            <a:off x="1518557" y="4049486"/>
            <a:ext cx="1534886" cy="5061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Прямоугольник 1"/>
          <p:cNvSpPr/>
          <p:nvPr/>
        </p:nvSpPr>
        <p:spPr>
          <a:xfrm>
            <a:off x="2839823" y="181360"/>
            <a:ext cx="36824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sz="2000" b="1" dirty="0">
                <a:solidFill>
                  <a:srgbClr val="002060"/>
                </a:solidFill>
                <a:latin typeface="+mj-lt"/>
              </a:rPr>
              <a:t>Inovație și digitalizare în INM</a:t>
            </a:r>
            <a:endParaRPr lang="ru-RU" sz="2000" b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18126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6">
            <a:extLst>
              <a:ext uri="{FF2B5EF4-FFF2-40B4-BE49-F238E27FC236}">
                <a16:creationId xmlns:a16="http://schemas.microsoft.com/office/drawing/2014/main" xmlns="" id="{D283540A-6E07-4C73-BE78-D6CDB57604F4}"/>
              </a:ext>
            </a:extLst>
          </p:cNvPr>
          <p:cNvSpPr/>
          <p:nvPr/>
        </p:nvSpPr>
        <p:spPr>
          <a:xfrm>
            <a:off x="1482434" y="95258"/>
            <a:ext cx="76002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2400" b="1" dirty="0">
                <a:solidFill>
                  <a:srgbClr val="002060"/>
                </a:solidFill>
              </a:rPr>
              <a:t>CMC- </a:t>
            </a:r>
            <a:r>
              <a:rPr lang="it-IT" sz="2400" b="1" dirty="0"/>
              <a:t>Capacități de calibrare și măsura</a:t>
            </a:r>
            <a:r>
              <a:rPr lang="it-IT" sz="2400" dirty="0"/>
              <a:t>re</a:t>
            </a:r>
            <a:endParaRPr lang="ru-RU" sz="2400" dirty="0"/>
          </a:p>
          <a:p>
            <a:pPr algn="ctr"/>
            <a:r>
              <a:rPr lang="bs-Latn-BA" sz="2400" b="1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5" name="Picture 24">
            <a:extLst>
              <a:ext uri="{FF2B5EF4-FFF2-40B4-BE49-F238E27FC236}">
                <a16:creationId xmlns:a16="http://schemas.microsoft.com/office/drawing/2014/main" xmlns="" id="{CE3024CE-4C87-44D7-88AA-FF9633B76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359" y="120140"/>
            <a:ext cx="2187361" cy="593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200213" y="611749"/>
            <a:ext cx="494378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/>
              <a:t>Până în 2019, INM a publicat 43 de CMC-uri pentru domeniile Temperatură (40 de intrări), Radiații ionizante (2 intrări) și Lungime (1 intrare).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o-RO" dirty="0"/>
              <a:t>CMC-urile publicate în 2020 au fost în </a:t>
            </a:r>
            <a:r>
              <a:rPr lang="ro-RO" dirty="0" err="1"/>
              <a:t>Temperature</a:t>
            </a:r>
            <a:r>
              <a:rPr lang="ro-RO" dirty="0"/>
              <a:t> (29 de intrări).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o-RO" dirty="0"/>
              <a:t>CMC-uri în electricitate și magnetism publicate în 2020 (4 intrări).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o-RO" dirty="0"/>
              <a:t>CMC-uri în volum publicat în 2023 (2 intrări).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o-RO" dirty="0"/>
              <a:t>CMC-uri în radiații ionizante publicate în 2024 (6 intrări).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67" y="710908"/>
            <a:ext cx="4133446" cy="3060457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55600" y="392103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o-RO" dirty="0"/>
              <a:t>INM intenționează să prezinte noi CMC-uri pentru volume mici în 2025.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0236" y="2692534"/>
            <a:ext cx="4077713" cy="24509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4">
            <a:extLst>
              <a:ext uri="{FF2B5EF4-FFF2-40B4-BE49-F238E27FC236}">
                <a16:creationId xmlns:a16="http://schemas.microsoft.com/office/drawing/2014/main" xmlns="" id="{15BAAABC-1CF9-4FF0-AB63-666AFCD534A1}"/>
              </a:ext>
            </a:extLst>
          </p:cNvPr>
          <p:cNvSpPr/>
          <p:nvPr/>
        </p:nvSpPr>
        <p:spPr>
          <a:xfrm>
            <a:off x="2596422" y="15183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o-RO" sz="2000" b="1" dirty="0">
                <a:solidFill>
                  <a:srgbClr val="002060"/>
                </a:solidFill>
              </a:rPr>
              <a:t>ÎMBUNĂTĂȚĂRI CONTINUE </a:t>
            </a:r>
          </a:p>
          <a:p>
            <a:pPr algn="ctr"/>
            <a:r>
              <a:rPr lang="ro-RO" sz="2000" b="1" dirty="0">
                <a:solidFill>
                  <a:srgbClr val="002060"/>
                </a:solidFill>
              </a:rPr>
              <a:t>Serviciu pentru client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4" name="Picture 24">
            <a:extLst>
              <a:ext uri="{FF2B5EF4-FFF2-40B4-BE49-F238E27FC236}">
                <a16:creationId xmlns:a16="http://schemas.microsoft.com/office/drawing/2014/main" xmlns="" id="{46F44C33-BECD-43A5-A728-85CD207C0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8226" y="190819"/>
            <a:ext cx="2187361" cy="593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F2AF9D1-6522-4B66-9169-564B9194CE57}"/>
              </a:ext>
            </a:extLst>
          </p:cNvPr>
          <p:cNvSpPr/>
          <p:nvPr/>
        </p:nvSpPr>
        <p:spPr>
          <a:xfrm>
            <a:off x="487180" y="1005996"/>
            <a:ext cx="83495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1800" dirty="0"/>
              <a:t>Chestionarul este conceput ca formular QMS care este publicat pe site-ul oficial al INM</a:t>
            </a:r>
            <a:r>
              <a:rPr lang="ro-RO" sz="1800" u="sng" dirty="0"/>
              <a:t>: www.inm.md.</a:t>
            </a:r>
            <a:endParaRPr lang="ru-RU" sz="1800" u="sng" dirty="0"/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xmlns="" id="{475BCDF6-E233-44D9-B912-1AEA9781B3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8941" y="1528669"/>
            <a:ext cx="3335059" cy="1812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12F6540-0556-491E-9898-EBC7E2965A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814" y="1716451"/>
            <a:ext cx="4754880" cy="21695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36E904B-FF96-4D80-B846-6A627B7525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0504" y="3512932"/>
            <a:ext cx="2278444" cy="15331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9ECEF4A3-BB8D-495C-B02D-6982B5F72448}"/>
              </a:ext>
            </a:extLst>
          </p:cNvPr>
          <p:cNvCxnSpPr>
            <a:cxnSpLocks/>
          </p:cNvCxnSpPr>
          <p:nvPr/>
        </p:nvCxnSpPr>
        <p:spPr>
          <a:xfrm>
            <a:off x="1605347" y="1528669"/>
            <a:ext cx="2523744" cy="4359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683765D4-5849-4D47-8966-59EDFD8B26DB}"/>
              </a:ext>
            </a:extLst>
          </p:cNvPr>
          <p:cNvCxnSpPr/>
          <p:nvPr/>
        </p:nvCxnSpPr>
        <p:spPr>
          <a:xfrm flipH="1">
            <a:off x="3075254" y="2021643"/>
            <a:ext cx="1053837" cy="143427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0790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16E2C6E-80C5-4224-BACD-45D85A439B2F}"/>
              </a:ext>
            </a:extLst>
          </p:cNvPr>
          <p:cNvSpPr txBox="1"/>
          <p:nvPr/>
        </p:nvSpPr>
        <p:spPr>
          <a:xfrm>
            <a:off x="104102" y="819459"/>
            <a:ext cx="34594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8" name="Picture 24">
            <a:extLst>
              <a:ext uri="{FF2B5EF4-FFF2-40B4-BE49-F238E27FC236}">
                <a16:creationId xmlns:a16="http://schemas.microsoft.com/office/drawing/2014/main" xmlns="" id="{F693E113-D696-4EB8-B474-23E0D2011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8226" y="190819"/>
            <a:ext cx="2187361" cy="593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390900" y="15183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o-RO" sz="2000" b="1" dirty="0">
                <a:solidFill>
                  <a:srgbClr val="002060"/>
                </a:solidFill>
              </a:rPr>
              <a:t>ÎMBUNĂTĂȚĂRI CONTINUE </a:t>
            </a:r>
          </a:p>
          <a:p>
            <a:pPr algn="ctr"/>
            <a:r>
              <a:rPr lang="ro-RO" sz="2000" b="1" dirty="0">
                <a:solidFill>
                  <a:srgbClr val="002060"/>
                </a:solidFill>
              </a:rPr>
              <a:t>Serviciu pentru client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6" name="Прямоугольник 7">
            <a:extLst>
              <a:ext uri="{FF2B5EF4-FFF2-40B4-BE49-F238E27FC236}">
                <a16:creationId xmlns:a16="http://schemas.microsoft.com/office/drawing/2014/main" xmlns="" id="{18AFFC7B-9078-4443-9DAE-B8383D034D1A}"/>
              </a:ext>
            </a:extLst>
          </p:cNvPr>
          <p:cNvSpPr/>
          <p:nvPr/>
        </p:nvSpPr>
        <p:spPr>
          <a:xfrm>
            <a:off x="3755907" y="919865"/>
            <a:ext cx="50581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hangingPunct="0"/>
            <a:endParaRPr lang="ru-RU" dirty="0">
              <a:latin typeface="Cambria" pitchFamily="18" charset="0"/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BFA39FE-123F-4F8B-99ED-26AA2ED6EB43}"/>
              </a:ext>
            </a:extLst>
          </p:cNvPr>
          <p:cNvSpPr txBox="1"/>
          <p:nvPr/>
        </p:nvSpPr>
        <p:spPr>
          <a:xfrm>
            <a:off x="1175687" y="1127497"/>
            <a:ext cx="695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MD" sz="2000" dirty="0">
                <a:solidFill>
                  <a:srgbClr val="002060"/>
                </a:solidFill>
              </a:rPr>
              <a:t>Ajută-ne să fim mai buni pentru tine! Completează chestionarul pentru ați cunoaște așteptările și necesitățile în domeniul metrologiei! 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14" name="Рисунок 2">
            <a:extLst>
              <a:ext uri="{FF2B5EF4-FFF2-40B4-BE49-F238E27FC236}">
                <a16:creationId xmlns:a16="http://schemas.microsoft.com/office/drawing/2014/main" xmlns="" id="{D26EBA38-8997-45EE-ACC0-E39775E596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412" y="2513013"/>
            <a:ext cx="4451637" cy="22621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042A80D-5538-4EFD-9FBF-3E46EE8155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7791" y="2208343"/>
            <a:ext cx="2717799" cy="27177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title 3">
            <a:extLst>
              <a:ext uri="{FF2B5EF4-FFF2-40B4-BE49-F238E27FC236}">
                <a16:creationId xmlns:a16="http://schemas.microsoft.com/office/drawing/2014/main" xmlns="" id="{6E8E9AA7-D883-4F75-A66D-DB1874F2D453}"/>
              </a:ext>
            </a:extLst>
          </p:cNvPr>
          <p:cNvSpPr txBox="1">
            <a:spLocks/>
          </p:cNvSpPr>
          <p:nvPr/>
        </p:nvSpPr>
        <p:spPr>
          <a:xfrm>
            <a:off x="102612" y="809302"/>
            <a:ext cx="4314842" cy="1205127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endParaRPr lang="ro-MD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endParaRPr lang="ro-MD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Picture 24">
            <a:extLst>
              <a:ext uri="{FF2B5EF4-FFF2-40B4-BE49-F238E27FC236}">
                <a16:creationId xmlns:a16="http://schemas.microsoft.com/office/drawing/2014/main" xmlns="" id="{B875D3DE-6522-4682-9F2A-B4CAFA4AE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697" y="160124"/>
            <a:ext cx="2143336" cy="581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6">
            <a:extLst>
              <a:ext uri="{FF2B5EF4-FFF2-40B4-BE49-F238E27FC236}">
                <a16:creationId xmlns:a16="http://schemas.microsoft.com/office/drawing/2014/main" xmlns="" id="{7BE58632-4862-4899-A558-3C5A89F65DF4}"/>
              </a:ext>
            </a:extLst>
          </p:cNvPr>
          <p:cNvSpPr/>
          <p:nvPr/>
        </p:nvSpPr>
        <p:spPr>
          <a:xfrm>
            <a:off x="2988844" y="93955"/>
            <a:ext cx="592655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2000" b="1" dirty="0">
                <a:solidFill>
                  <a:srgbClr val="002060"/>
                </a:solidFill>
              </a:rPr>
              <a:t>Participarea în </a:t>
            </a:r>
            <a:r>
              <a:rPr lang="ro-RO" sz="2000" b="1" dirty="0">
                <a:solidFill>
                  <a:srgbClr val="002060"/>
                </a:solidFill>
              </a:rPr>
              <a:t>Programul European de Cercetare în Metrologie (EMRP</a:t>
            </a:r>
            <a:r>
              <a:rPr lang="ro-RO" sz="2800" dirty="0"/>
              <a:t>)</a:t>
            </a:r>
            <a:endParaRPr lang="ru-RU" sz="2800" dirty="0"/>
          </a:p>
          <a:p>
            <a:pPr algn="ctr"/>
            <a:r>
              <a:rPr lang="bs-Latn-BA" sz="2800" b="1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6F33088-B2BE-48AC-AF27-9B99F59729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69864">
            <a:off x="492092" y="2368705"/>
            <a:ext cx="1531946" cy="21611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884117F-B739-40F7-BE7E-848136B300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2649" y="2190749"/>
            <a:ext cx="1602146" cy="22682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0D0EB11-7BBB-4405-B418-8EEA9F67A1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125989">
            <a:off x="2408822" y="2466602"/>
            <a:ext cx="1531946" cy="2192447"/>
          </a:xfrm>
          <a:prstGeom prst="rect">
            <a:avLst/>
          </a:prstGeom>
        </p:spPr>
      </p:pic>
      <p:graphicFrame>
        <p:nvGraphicFramePr>
          <p:cNvPr id="2" name="Nomogramă 1">
            <a:extLst>
              <a:ext uri="{FF2B5EF4-FFF2-40B4-BE49-F238E27FC236}">
                <a16:creationId xmlns:a16="http://schemas.microsoft.com/office/drawing/2014/main" xmlns="" id="{638EE347-4C19-82F2-D4B3-6F95C776DD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3864018"/>
              </p:ext>
            </p:extLst>
          </p:nvPr>
        </p:nvGraphicFramePr>
        <p:xfrm>
          <a:off x="4252715" y="1079500"/>
          <a:ext cx="431484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Săgeată: dreapta 4">
            <a:extLst>
              <a:ext uri="{FF2B5EF4-FFF2-40B4-BE49-F238E27FC236}">
                <a16:creationId xmlns:a16="http://schemas.microsoft.com/office/drawing/2014/main" xmlns="" id="{A403A8CC-0FFB-4120-0B51-0384ED8866D7}"/>
              </a:ext>
            </a:extLst>
          </p:cNvPr>
          <p:cNvSpPr/>
          <p:nvPr/>
        </p:nvSpPr>
        <p:spPr>
          <a:xfrm>
            <a:off x="1285183" y="1423998"/>
            <a:ext cx="2852928" cy="64718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MD"/>
          </a:p>
        </p:txBody>
      </p:sp>
      <p:sp>
        <p:nvSpPr>
          <p:cNvPr id="11" name="Прямоугольник 10"/>
          <p:cNvSpPr/>
          <p:nvPr/>
        </p:nvSpPr>
        <p:spPr>
          <a:xfrm>
            <a:off x="811722" y="1546730"/>
            <a:ext cx="33263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MD" sz="2000" b="1" dirty="0"/>
              <a:t>Proiecte active</a:t>
            </a:r>
            <a:r>
              <a:rPr lang="it-IT" sz="2000" b="1" dirty="0"/>
              <a:t>:</a:t>
            </a:r>
            <a:endParaRPr lang="ru-RU" sz="20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6BC856-1E88-4BE2-983D-803D6ADE9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7355" y="265730"/>
            <a:ext cx="5952173" cy="572700"/>
          </a:xfrm>
        </p:spPr>
        <p:txBody>
          <a:bodyPr/>
          <a:lstStyle/>
          <a:p>
            <a:pPr algn="ctr"/>
            <a:r>
              <a:rPr lang="ro-MD" sz="2400" dirty="0"/>
              <a:t>Colaborarea Institutului Național de Metrologie din R. Moldova în România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xmlns="" id="{C594E2E9-FA8C-4D05-B4CE-4F06D2432C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96206296"/>
              </p:ext>
            </p:extLst>
          </p:nvPr>
        </p:nvGraphicFramePr>
        <p:xfrm>
          <a:off x="1398494" y="1093693"/>
          <a:ext cx="6069106" cy="36576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5B4E659-DC35-432E-A366-C874DE9367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0" y="1048426"/>
            <a:ext cx="2268071" cy="8877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4C6EA1F-21D4-4626-B38D-388AC2A220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2155" y="1419513"/>
            <a:ext cx="2200582" cy="7144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7D56E6C-BA17-49F9-B756-2D11A0F185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807" y="2248199"/>
            <a:ext cx="2283673" cy="6205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DA0501E-2B50-48CB-BE21-EBE68D10D9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8618" y="201294"/>
            <a:ext cx="2128737" cy="7647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5C131E0-1EAD-4E1E-B936-79A63193BC9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02977" y="3418079"/>
            <a:ext cx="1514269" cy="121026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494048C-B64D-40F4-AE7B-3B5E06FFD52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69105" y="3418079"/>
            <a:ext cx="1958720" cy="112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55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6B6DA21-A9C0-42A8-B6EE-5BAEA964A3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03" y="850292"/>
            <a:ext cx="3153324" cy="19825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ED5365-40EE-4E8A-8B17-733653C61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0033" y="169264"/>
            <a:ext cx="6767270" cy="572700"/>
          </a:xfrm>
        </p:spPr>
        <p:txBody>
          <a:bodyPr/>
          <a:lstStyle/>
          <a:p>
            <a:pPr algn="ctr"/>
            <a:r>
              <a:rPr lang="ro-MD" b="1" dirty="0">
                <a:latin typeface="+mn-lt"/>
              </a:rPr>
              <a:t>Oportunitățile de colaborare  INM-MD și SUMA REI</a:t>
            </a:r>
          </a:p>
        </p:txBody>
      </p:sp>
      <p:pic>
        <p:nvPicPr>
          <p:cNvPr id="4" name="Picture 24">
            <a:extLst>
              <a:ext uri="{FF2B5EF4-FFF2-40B4-BE49-F238E27FC236}">
                <a16:creationId xmlns:a16="http://schemas.microsoft.com/office/drawing/2014/main" xmlns="" id="{0D9FA191-5D9D-48E8-A271-17BA756C7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697" y="160124"/>
            <a:ext cx="2143336" cy="581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xmlns="" id="{84447916-00BF-4B70-930B-5D433974C7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8002528"/>
              </p:ext>
            </p:extLst>
          </p:nvPr>
        </p:nvGraphicFramePr>
        <p:xfrm>
          <a:off x="1900517" y="850292"/>
          <a:ext cx="695640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AE06386-E1CA-4653-9E90-0EAE73D004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32611" y="3354012"/>
            <a:ext cx="2068024" cy="162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517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E2942F4-4546-4241-9BC0-09E4EEE31225}"/>
              </a:ext>
            </a:extLst>
          </p:cNvPr>
          <p:cNvSpPr/>
          <p:nvPr/>
        </p:nvSpPr>
        <p:spPr>
          <a:xfrm>
            <a:off x="-24562" y="965338"/>
            <a:ext cx="6569219" cy="52322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o-RO" altLang="ru-RU" b="1" dirty="0">
                <a:solidFill>
                  <a:srgbClr val="1F1F1F"/>
                </a:solidFill>
                <a:latin typeface="inherit"/>
              </a:rPr>
              <a:t>Dezvoltarea unei proceduri de stocare și transmitere a cunoștințelor în cadrul INM. Dezvoltare portal web cu videoclipuri informative.</a:t>
            </a:r>
            <a:endParaRPr lang="en-US" b="1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5" name="Picture 24">
            <a:extLst>
              <a:ext uri="{FF2B5EF4-FFF2-40B4-BE49-F238E27FC236}">
                <a16:creationId xmlns:a16="http://schemas.microsoft.com/office/drawing/2014/main" xmlns="" id="{220E73AB-23B9-40AB-81F9-1F00CF859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90" y="92207"/>
            <a:ext cx="2143336" cy="581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Google Shape;964;p68">
            <a:extLst>
              <a:ext uri="{FF2B5EF4-FFF2-40B4-BE49-F238E27FC236}">
                <a16:creationId xmlns:a16="http://schemas.microsoft.com/office/drawing/2014/main" xmlns="" id="{F1AA989B-F20C-47BE-810F-A37B3176EED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37352" y="89091"/>
            <a:ext cx="2143336" cy="1706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959;p68">
            <a:extLst>
              <a:ext uri="{FF2B5EF4-FFF2-40B4-BE49-F238E27FC236}">
                <a16:creationId xmlns:a16="http://schemas.microsoft.com/office/drawing/2014/main" xmlns="" id="{704678C4-5D32-4E09-B0DD-C6B432D560B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6547" b="16540"/>
          <a:stretch/>
        </p:blipFill>
        <p:spPr>
          <a:xfrm>
            <a:off x="6846449" y="1439504"/>
            <a:ext cx="2212524" cy="1772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65;p68">
            <a:extLst>
              <a:ext uri="{FF2B5EF4-FFF2-40B4-BE49-F238E27FC236}">
                <a16:creationId xmlns:a16="http://schemas.microsoft.com/office/drawing/2014/main" xmlns="" id="{ADF94A65-520F-4E82-8386-4F09AA3D518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6377" b="6377"/>
          <a:stretch/>
        </p:blipFill>
        <p:spPr>
          <a:xfrm>
            <a:off x="6351812" y="3062389"/>
            <a:ext cx="2212524" cy="199202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50D4DC5-70AC-8405-F82F-B6C18701322A}"/>
              </a:ext>
            </a:extLst>
          </p:cNvPr>
          <p:cNvSpPr/>
          <p:nvPr/>
        </p:nvSpPr>
        <p:spPr>
          <a:xfrm>
            <a:off x="0" y="2305383"/>
            <a:ext cx="6569218" cy="30777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ro-RO" altLang="ru-RU" b="1" dirty="0">
                <a:solidFill>
                  <a:srgbClr val="1F1F1F"/>
                </a:solidFill>
                <a:latin typeface="inherit"/>
              </a:rPr>
              <a:t>Îmbunătățirea sistemului de întreținere a condițiilor de mediu în laboratoare.</a:t>
            </a:r>
            <a:r>
              <a:rPr lang="ro-RO" altLang="ru-RU" sz="400" b="1" dirty="0">
                <a:solidFill>
                  <a:schemeClr val="tx1"/>
                </a:solidFill>
              </a:rPr>
              <a:t> </a:t>
            </a:r>
            <a:endParaRPr lang="ro-RO" altLang="ru-RU" sz="11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212D8E8-5880-9D40-5253-0B92CB56FA55}"/>
              </a:ext>
            </a:extLst>
          </p:cNvPr>
          <p:cNvSpPr/>
          <p:nvPr/>
        </p:nvSpPr>
        <p:spPr>
          <a:xfrm>
            <a:off x="0" y="3883440"/>
            <a:ext cx="6569218" cy="30777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o-RO" altLang="ru-RU" b="1" dirty="0">
                <a:solidFill>
                  <a:srgbClr val="1F1F1F"/>
                </a:solidFill>
                <a:latin typeface="inherit"/>
              </a:rPr>
              <a:t>Extinderea acreditării pentru etalonarea incintelor termostate.</a:t>
            </a:r>
            <a:endParaRPr lang="en-US" b="1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AFAE915-5A55-9CE1-6041-47BD1E3B3158}"/>
              </a:ext>
            </a:extLst>
          </p:cNvPr>
          <p:cNvSpPr/>
          <p:nvPr/>
        </p:nvSpPr>
        <p:spPr>
          <a:xfrm>
            <a:off x="29912" y="2729167"/>
            <a:ext cx="6569218" cy="30777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ro-RO" altLang="ru-RU" b="1" dirty="0">
                <a:solidFill>
                  <a:srgbClr val="1F1F1F"/>
                </a:solidFill>
                <a:latin typeface="inherit"/>
              </a:rPr>
              <a:t>Dezvoltarea și implementarea certificatelor de calibrare digitală (DCC).</a:t>
            </a:r>
            <a:r>
              <a:rPr lang="ro-RO" altLang="ru-RU" sz="400" b="1" dirty="0">
                <a:solidFill>
                  <a:schemeClr val="tx1"/>
                </a:solidFill>
              </a:rPr>
              <a:t> </a:t>
            </a:r>
            <a:endParaRPr lang="ro-RO" altLang="ru-RU" sz="11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2F07E00-A3FB-8A3A-9137-D02BB6946B4F}"/>
              </a:ext>
            </a:extLst>
          </p:cNvPr>
          <p:cNvSpPr/>
          <p:nvPr/>
        </p:nvSpPr>
        <p:spPr>
          <a:xfrm>
            <a:off x="0" y="1595441"/>
            <a:ext cx="6569219" cy="52322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o-RO" altLang="ru-RU" b="1" dirty="0">
                <a:solidFill>
                  <a:srgbClr val="1F1F1F"/>
                </a:solidFill>
                <a:latin typeface="inherit"/>
              </a:rPr>
              <a:t>Dezvoltarea de noi etaloane (masă, temperatură în infraroșu, viteza vântului, spectrofotometrie.</a:t>
            </a:r>
            <a:endParaRPr lang="en-US" b="1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4637CE77-E63C-BB13-FB33-F2117A2A347C}"/>
              </a:ext>
            </a:extLst>
          </p:cNvPr>
          <p:cNvSpPr/>
          <p:nvPr/>
        </p:nvSpPr>
        <p:spPr>
          <a:xfrm>
            <a:off x="0" y="3195321"/>
            <a:ext cx="6569218" cy="52322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ro-RO" altLang="ru-RU" b="1" dirty="0">
                <a:solidFill>
                  <a:srgbClr val="1F1F1F"/>
                </a:solidFill>
                <a:latin typeface="inherit"/>
              </a:rPr>
              <a:t>Dezvoltarea de noi domenii de calibrare (umiditatea solidelor) și creșterea calității serviciilor de etalonare.</a:t>
            </a:r>
            <a:r>
              <a:rPr lang="ro-RO" altLang="ru-RU" sz="400" b="1" dirty="0">
                <a:solidFill>
                  <a:schemeClr val="tx1"/>
                </a:solidFill>
              </a:rPr>
              <a:t> </a:t>
            </a:r>
            <a:endParaRPr lang="ro-RO" altLang="ru-RU" sz="11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450802A-DAD0-A42B-86B1-AA3AA0CDB866}"/>
              </a:ext>
            </a:extLst>
          </p:cNvPr>
          <p:cNvSpPr/>
          <p:nvPr/>
        </p:nvSpPr>
        <p:spPr>
          <a:xfrm>
            <a:off x="44392" y="4356116"/>
            <a:ext cx="6524826" cy="30777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o-RO" altLang="ru-RU" b="1" dirty="0">
                <a:solidFill>
                  <a:srgbClr val="1F1F1F"/>
                </a:solidFill>
                <a:latin typeface="inherit"/>
              </a:rPr>
              <a:t>Extinderea intervalului de etalonarea (domeniul volumelor mici, mărimilor termice).</a:t>
            </a:r>
            <a:r>
              <a:rPr lang="ro-RO" altLang="ru-RU" sz="400" b="1" dirty="0">
                <a:solidFill>
                  <a:schemeClr val="tx1"/>
                </a:solidFill>
              </a:rPr>
              <a:t> </a:t>
            </a:r>
            <a:endParaRPr lang="ro-RO" altLang="ru-RU" sz="11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750500" y="302148"/>
            <a:ext cx="19431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sz="2400" b="1" dirty="0">
                <a:solidFill>
                  <a:srgbClr val="002060"/>
                </a:solidFill>
              </a:rPr>
              <a:t>Oportunități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689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41" y="540535"/>
            <a:ext cx="1897642" cy="18976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3680" y="3048803"/>
            <a:ext cx="2840320" cy="219703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-86177" y="2571750"/>
            <a:ext cx="189764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/>
              <a:t>Crearea</a:t>
            </a:r>
            <a:r>
              <a:rPr lang="ru-RU" b="1" dirty="0"/>
              <a:t> BIPM</a:t>
            </a:r>
            <a:endParaRPr lang="ro-MD" b="1" dirty="0"/>
          </a:p>
          <a:p>
            <a:pPr algn="ctr"/>
            <a:r>
              <a:rPr lang="ro-RO" dirty="0"/>
              <a:t>20 mai 1875, reprezentanții a 17 țări au semnat Convenția Metrului la Paris.</a:t>
            </a:r>
            <a:endParaRPr lang="ru-RU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C4C90EF0-6494-D680-E061-FCA3D0BC2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256" y="93510"/>
            <a:ext cx="4754053" cy="55757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4722" y="93511"/>
            <a:ext cx="3298222" cy="16521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6303680" y="1745670"/>
            <a:ext cx="284032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dirty="0"/>
              <a:t>Este o organizație internațională cu sediul în </a:t>
            </a:r>
            <a:r>
              <a:rPr lang="ro-RO" dirty="0" err="1"/>
              <a:t>Sèvres</a:t>
            </a:r>
            <a:r>
              <a:rPr lang="ro-RO" dirty="0"/>
              <a:t>, Franța, aflată sub autoritatea unei Conferințe Generale pentru Măsuri și Greutăți (CGPM).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264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AAEC39C4-5FB1-4D29-83F1-C7ECC80C40BC}"/>
              </a:ext>
            </a:extLst>
          </p:cNvPr>
          <p:cNvSpPr/>
          <p:nvPr/>
        </p:nvSpPr>
        <p:spPr>
          <a:xfrm>
            <a:off x="2931885" y="209131"/>
            <a:ext cx="44945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2800" b="1" dirty="0">
                <a:solidFill>
                  <a:srgbClr val="002060"/>
                </a:solidFill>
              </a:rPr>
              <a:t>EVOLUȚII ȘI ASPIRAȚII</a:t>
            </a:r>
          </a:p>
        </p:txBody>
      </p:sp>
      <p:pic>
        <p:nvPicPr>
          <p:cNvPr id="6" name="Picture 24">
            <a:extLst>
              <a:ext uri="{FF2B5EF4-FFF2-40B4-BE49-F238E27FC236}">
                <a16:creationId xmlns:a16="http://schemas.microsoft.com/office/drawing/2014/main" xmlns="" id="{6C23E8FE-3776-48D4-9E4C-05802040F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9349"/>
            <a:ext cx="2143336" cy="581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2931886" y="1270000"/>
            <a:ext cx="6212114" cy="37856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o-RO" sz="2000" dirty="0"/>
              <a:t>Creșterea numărului de intrări CMC în domeniile de masă , umiditate, chimie și electricitate;</a:t>
            </a:r>
          </a:p>
          <a:p>
            <a:endParaRPr lang="ro-RO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o-RO" sz="2000" dirty="0"/>
              <a:t>Creșterea numărului de comparări </a:t>
            </a:r>
            <a:r>
              <a:rPr lang="ro-RO" sz="2000" dirty="0" err="1"/>
              <a:t>interlaboratoare</a:t>
            </a:r>
            <a:r>
              <a:rPr lang="ro-RO" sz="2000" dirty="0"/>
              <a:t> în cadrul Organizațiilor Regionale de Metrologie</a:t>
            </a:r>
          </a:p>
          <a:p>
            <a:endParaRPr lang="ro-RO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o-RO" sz="2000" dirty="0"/>
              <a:t> Implementarea Sistemului de Management conform EN ISO/IEC 17043;</a:t>
            </a:r>
          </a:p>
          <a:p>
            <a:endParaRPr lang="ro-RO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o-RO" sz="2000" dirty="0"/>
              <a:t> Implicarea personalului INM în mai multe proiecte EMRP și </a:t>
            </a:r>
            <a:r>
              <a:rPr lang="ro-RO" altLang="ru-RU" sz="2000" dirty="0">
                <a:solidFill>
                  <a:srgbClr val="1F1F1F"/>
                </a:solidFill>
                <a:latin typeface="+mj-lt"/>
              </a:rPr>
              <a:t>Rețelele europene de metrologie EURAMET</a:t>
            </a:r>
            <a:r>
              <a:rPr lang="ro-RO" altLang="ru-RU" sz="2000" dirty="0">
                <a:solidFill>
                  <a:schemeClr val="tx1"/>
                </a:solidFill>
                <a:latin typeface="+mj-lt"/>
              </a:rPr>
              <a:t>  </a:t>
            </a:r>
            <a:r>
              <a:rPr lang="ro-RO" altLang="ru-RU" sz="2000" dirty="0">
                <a:solidFill>
                  <a:schemeClr val="tx1"/>
                </a:solidFill>
                <a:latin typeface="Arial" panose="020B0604020202020204" pitchFamily="34" charset="0"/>
              </a:rPr>
              <a:t>(</a:t>
            </a:r>
            <a:r>
              <a:rPr lang="ro-RO" sz="2000" dirty="0"/>
              <a:t>EMN).</a:t>
            </a:r>
            <a:endParaRPr lang="ru-RU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A9FC0CC-A1A2-41D7-9EA7-B4D5FC8331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77" y="1960891"/>
            <a:ext cx="2677886" cy="159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12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Google Shape;440;p47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-74428" y="0"/>
            <a:ext cx="9143997" cy="5143501"/>
          </a:xfrm>
          <a:prstGeom prst="rect">
            <a:avLst/>
          </a:prstGeom>
        </p:spPr>
      </p:pic>
      <p:pic>
        <p:nvPicPr>
          <p:cNvPr id="441" name="Google Shape;441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121347" flipH="1">
            <a:off x="-3149350" y="-3075023"/>
            <a:ext cx="9057509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0E695367-0C7F-4594-B405-563CF0656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861" y="1818167"/>
            <a:ext cx="3939329" cy="2615609"/>
          </a:xfrm>
          <a:noFill/>
        </p:spPr>
        <p:txBody>
          <a:bodyPr/>
          <a:lstStyle/>
          <a:p>
            <a:r>
              <a:rPr lang="en-US" sz="2400" b="1" dirty="0">
                <a:solidFill>
                  <a:srgbClr val="002060"/>
                </a:solidFill>
                <a:latin typeface="Cambria" pitchFamily="18" charset="0"/>
              </a:rPr>
              <a:t/>
            </a:r>
            <a:br>
              <a:rPr lang="en-US" sz="2400" b="1" dirty="0">
                <a:solidFill>
                  <a:srgbClr val="002060"/>
                </a:solidFill>
                <a:latin typeface="Cambria" pitchFamily="18" charset="0"/>
              </a:rPr>
            </a:br>
            <a:r>
              <a:rPr lang="ro-RO" dirty="0">
                <a:solidFill>
                  <a:schemeClr val="bg1"/>
                </a:solidFill>
              </a:rPr>
              <a:t>INM este pregătit să contribuie, alături de partenerii săi, la o lume în care măsurările înseamnă încredere, cooperare și progrese.</a:t>
            </a:r>
            <a:endParaRPr lang="ro-MD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BAAD0A1-C223-429C-ABC1-5184522702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7312" y="765857"/>
            <a:ext cx="6924674" cy="41292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307595F-8C8D-4B52-9275-61AE8CC9FC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8492" y="139706"/>
            <a:ext cx="6058758" cy="534741"/>
          </a:xfrm>
          <a:prstGeom prst="rect">
            <a:avLst/>
          </a:prstGeom>
        </p:spPr>
      </p:pic>
      <p:pic>
        <p:nvPicPr>
          <p:cNvPr id="15" name="Picture 24">
            <a:extLst>
              <a:ext uri="{FF2B5EF4-FFF2-40B4-BE49-F238E27FC236}">
                <a16:creationId xmlns:a16="http://schemas.microsoft.com/office/drawing/2014/main" xmlns="" id="{52F04C1F-653B-4629-ABAF-1EA5B5129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" y="80656"/>
            <a:ext cx="2187361" cy="593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A1BE7CE-018D-11F7-5648-32112586BE6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013" r="7616" b="4829"/>
          <a:stretch/>
        </p:blipFill>
        <p:spPr>
          <a:xfrm>
            <a:off x="0" y="916748"/>
            <a:ext cx="1944964" cy="3736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CC58BC59-ECD6-4FDE-AF1F-CD9D709E7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81820"/>
            <a:ext cx="9144000" cy="5425320"/>
          </a:xfrm>
          <a:prstGeom prst="rect">
            <a:avLst/>
          </a:prstGeom>
        </p:spPr>
      </p:pic>
      <p:pic>
        <p:nvPicPr>
          <p:cNvPr id="43" name="Picture 24">
            <a:extLst>
              <a:ext uri="{FF2B5EF4-FFF2-40B4-BE49-F238E27FC236}">
                <a16:creationId xmlns:a16="http://schemas.microsoft.com/office/drawing/2014/main" xmlns="" id="{ADCDC382-5981-4B71-B9C6-0C3FA039A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42055" y="248367"/>
            <a:ext cx="2768678" cy="751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Flowchart: Connector 28">
            <a:extLst>
              <a:ext uri="{FF2B5EF4-FFF2-40B4-BE49-F238E27FC236}">
                <a16:creationId xmlns:a16="http://schemas.microsoft.com/office/drawing/2014/main" xmlns="" id="{207F5471-291C-4147-987D-168264C6FE5C}"/>
              </a:ext>
            </a:extLst>
          </p:cNvPr>
          <p:cNvSpPr/>
          <p:nvPr/>
        </p:nvSpPr>
        <p:spPr>
          <a:xfrm>
            <a:off x="4928839" y="1553737"/>
            <a:ext cx="334537" cy="297365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cxnSp>
        <p:nvCxnSpPr>
          <p:cNvPr id="226" name="Straight Arrow Connector 225">
            <a:extLst>
              <a:ext uri="{FF2B5EF4-FFF2-40B4-BE49-F238E27FC236}">
                <a16:creationId xmlns:a16="http://schemas.microsoft.com/office/drawing/2014/main" xmlns="" id="{77B25B2B-1F83-4711-9A4B-D0090FBFA6A1}"/>
              </a:ext>
            </a:extLst>
          </p:cNvPr>
          <p:cNvCxnSpPr>
            <a:cxnSpLocks/>
          </p:cNvCxnSpPr>
          <p:nvPr/>
        </p:nvCxnSpPr>
        <p:spPr>
          <a:xfrm flipH="1">
            <a:off x="5315415" y="999964"/>
            <a:ext cx="1360448" cy="6132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A51DB1D9-92DF-40D5-AC52-092C8BF2B07B}"/>
              </a:ext>
            </a:extLst>
          </p:cNvPr>
          <p:cNvSpPr txBox="1"/>
          <p:nvPr/>
        </p:nvSpPr>
        <p:spPr>
          <a:xfrm>
            <a:off x="300145" y="799358"/>
            <a:ext cx="310929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2400" dirty="0"/>
              <a:t>INM implementează, la nivel național, politica în domeniul metrologiei, prin asigurarea uniformității, legalității, exactității și trasabilității măsurărilor în Republica Moldova.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44AA7D7-7F43-3D84-9C60-BCA97B2D41FA}"/>
              </a:ext>
            </a:extLst>
          </p:cNvPr>
          <p:cNvSpPr txBox="1"/>
          <p:nvPr/>
        </p:nvSpPr>
        <p:spPr>
          <a:xfrm>
            <a:off x="4589921" y="1204197"/>
            <a:ext cx="994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MD" b="1" dirty="0"/>
              <a:t>Chișinău</a:t>
            </a: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D2BDF06-2AB1-45E6-9257-D6B6CEDA0E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4707" y="2463099"/>
            <a:ext cx="3109293" cy="2509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4">
            <a:extLst>
              <a:ext uri="{FF2B5EF4-FFF2-40B4-BE49-F238E27FC236}">
                <a16:creationId xmlns:a16="http://schemas.microsoft.com/office/drawing/2014/main" xmlns="" id="{58939646-A9CD-49A6-A9E7-EF0DC69F9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116" y="118906"/>
            <a:ext cx="2187361" cy="593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41">
            <a:extLst>
              <a:ext uri="{FF2B5EF4-FFF2-40B4-BE49-F238E27FC236}">
                <a16:creationId xmlns:a16="http://schemas.microsoft.com/office/drawing/2014/main" xmlns="" id="{D160A39D-E457-4577-80E3-23920B753F54}"/>
              </a:ext>
            </a:extLst>
          </p:cNvPr>
          <p:cNvSpPr/>
          <p:nvPr/>
        </p:nvSpPr>
        <p:spPr>
          <a:xfrm>
            <a:off x="2110550" y="117448"/>
            <a:ext cx="5882185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450" algn="ctr">
              <a:spcBef>
                <a:spcPct val="20000"/>
              </a:spcBef>
              <a:spcAft>
                <a:spcPts val="300"/>
              </a:spcAft>
              <a:buClr>
                <a:srgbClr val="E46C0A"/>
              </a:buClr>
              <a:buSzPct val="130000"/>
              <a:buFont typeface="Georgia" pitchFamily="18" charset="0"/>
              <a:buNone/>
            </a:pPr>
            <a:r>
              <a:rPr lang="ro-MD" sz="2500" b="1" dirty="0">
                <a:solidFill>
                  <a:srgbClr val="002060"/>
                </a:solidFill>
                <a:latin typeface="Cambria" pitchFamily="18" charset="0"/>
              </a:rPr>
              <a:t>COOPERAREA INTERNAȚIONALĂ</a:t>
            </a:r>
            <a:endParaRPr lang="en-US" sz="2500" b="1" dirty="0">
              <a:solidFill>
                <a:srgbClr val="002060"/>
              </a:solidFill>
              <a:latin typeface="Cambria" pitchFamily="18" charset="0"/>
            </a:endParaRP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xmlns="" id="{7A9561CB-ACF3-4ED8-B479-08F053EFC7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1600434"/>
              </p:ext>
            </p:extLst>
          </p:nvPr>
        </p:nvGraphicFramePr>
        <p:xfrm>
          <a:off x="156116" y="2569348"/>
          <a:ext cx="3635299" cy="2273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xmlns="" id="{5C93B6F0-078A-4404-9092-C2EF6705C5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90331705"/>
              </p:ext>
            </p:extLst>
          </p:nvPr>
        </p:nvGraphicFramePr>
        <p:xfrm>
          <a:off x="3709639" y="1010932"/>
          <a:ext cx="3885706" cy="26261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8" name="L-Shape 17">
            <a:extLst>
              <a:ext uri="{FF2B5EF4-FFF2-40B4-BE49-F238E27FC236}">
                <a16:creationId xmlns:a16="http://schemas.microsoft.com/office/drawing/2014/main" xmlns="" id="{EA7B73C9-6F6E-4A3E-8CA0-13B080586B69}"/>
              </a:ext>
            </a:extLst>
          </p:cNvPr>
          <p:cNvSpPr/>
          <p:nvPr/>
        </p:nvSpPr>
        <p:spPr>
          <a:xfrm rot="5400000">
            <a:off x="7801246" y="407110"/>
            <a:ext cx="725757" cy="1207643"/>
          </a:xfrm>
          <a:prstGeom prst="corner">
            <a:avLst>
              <a:gd name="adj1" fmla="val 16120"/>
              <a:gd name="adj2" fmla="val 16110"/>
            </a:avLst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ro-MD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09BF0906-7180-4311-AB60-DC8CD4E78B00}"/>
              </a:ext>
            </a:extLst>
          </p:cNvPr>
          <p:cNvGrpSpPr/>
          <p:nvPr/>
        </p:nvGrpSpPr>
        <p:grpSpPr>
          <a:xfrm>
            <a:off x="7593146" y="861786"/>
            <a:ext cx="1021540" cy="895440"/>
            <a:chOff x="2613566" y="435942"/>
            <a:chExt cx="1021540" cy="89544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493662C0-AC80-45EE-A4D2-3B0F211D69AA}"/>
                </a:ext>
              </a:extLst>
            </p:cNvPr>
            <p:cNvSpPr/>
            <p:nvPr/>
          </p:nvSpPr>
          <p:spPr>
            <a:xfrm>
              <a:off x="2613566" y="435942"/>
              <a:ext cx="1021540" cy="89544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ro-MD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3FE6A356-E57B-4B8B-8A5B-9205B4FBE5DC}"/>
                </a:ext>
              </a:extLst>
            </p:cNvPr>
            <p:cNvSpPr txBox="1"/>
            <p:nvPr/>
          </p:nvSpPr>
          <p:spPr>
            <a:xfrm>
              <a:off x="2613566" y="435942"/>
              <a:ext cx="1021540" cy="8954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060" tIns="99060" rIns="99060" bIns="99060" numCol="1" spcCol="1270" anchor="t" anchorCtr="0">
              <a:noAutofit/>
            </a:bodyPr>
            <a:lstStyle/>
            <a:p>
              <a:pPr marL="0" lvl="0" indent="0" algn="l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ro-RO" sz="2600" kern="1200" dirty="0"/>
            </a:p>
          </p:txBody>
        </p:sp>
      </p:grpSp>
      <p:sp>
        <p:nvSpPr>
          <p:cNvPr id="23" name="Прямоугольник 63">
            <a:extLst>
              <a:ext uri="{FF2B5EF4-FFF2-40B4-BE49-F238E27FC236}">
                <a16:creationId xmlns:a16="http://schemas.microsoft.com/office/drawing/2014/main" xmlns="" id="{33EBB352-7145-468A-BD9A-57E87250014F}"/>
              </a:ext>
            </a:extLst>
          </p:cNvPr>
          <p:cNvSpPr/>
          <p:nvPr/>
        </p:nvSpPr>
        <p:spPr>
          <a:xfrm>
            <a:off x="362883" y="3637112"/>
            <a:ext cx="742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kern="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1992</a:t>
            </a:r>
            <a:endParaRPr lang="pt-BR" sz="1800" kern="0" dirty="0">
              <a:solidFill>
                <a:schemeClr val="tx1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xmlns="" id="{519F5449-FC44-4636-81D8-3C8DE363F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615815" y="3614185"/>
            <a:ext cx="864638" cy="696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2" descr="http://www.coomet.org/images/coomet.gif">
            <a:extLst>
              <a:ext uri="{FF2B5EF4-FFF2-40B4-BE49-F238E27FC236}">
                <a16:creationId xmlns:a16="http://schemas.microsoft.com/office/drawing/2014/main" xmlns="" id="{C566D2C9-A436-4F0D-8B21-62267092C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829836" y="3423862"/>
            <a:ext cx="1040896" cy="399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62" descr="Metric_seal.svg.png">
            <a:extLst>
              <a:ext uri="{FF2B5EF4-FFF2-40B4-BE49-F238E27FC236}">
                <a16:creationId xmlns:a16="http://schemas.microsoft.com/office/drawing/2014/main" xmlns="" id="{D4DDADAF-8218-45E0-A7DC-EA17A9782BC5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4010430" y="2683757"/>
            <a:ext cx="740105" cy="740105"/>
          </a:xfrm>
          <a:prstGeom prst="rect">
            <a:avLst/>
          </a:prstGeom>
        </p:spPr>
      </p:pic>
      <p:pic>
        <p:nvPicPr>
          <p:cNvPr id="15" name="Picture 17" descr="bipm2">
            <a:extLst>
              <a:ext uri="{FF2B5EF4-FFF2-40B4-BE49-F238E27FC236}">
                <a16:creationId xmlns:a16="http://schemas.microsoft.com/office/drawing/2014/main" xmlns="" id="{0CA02E55-0839-4CEC-9AEE-B774CB8D9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>
          <a:xfrm>
            <a:off x="5141670" y="2189062"/>
            <a:ext cx="1108117" cy="568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61" descr="welmec.jpg">
            <a:extLst>
              <a:ext uri="{FF2B5EF4-FFF2-40B4-BE49-F238E27FC236}">
                <a16:creationId xmlns:a16="http://schemas.microsoft.com/office/drawing/2014/main" xmlns="" id="{AC6D5947-4705-448C-882C-52A80D21FF97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rcRect b="13936"/>
          <a:stretch>
            <a:fillRect/>
          </a:stretch>
        </p:blipFill>
        <p:spPr>
          <a:xfrm>
            <a:off x="6542461" y="1869779"/>
            <a:ext cx="1306275" cy="602139"/>
          </a:xfrm>
          <a:prstGeom prst="rect">
            <a:avLst/>
          </a:prstGeom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xmlns="" id="{FB381701-6E7F-4948-A7EF-6001FA2092F7}"/>
              </a:ext>
            </a:extLst>
          </p:cNvPr>
          <p:cNvSpPr/>
          <p:nvPr/>
        </p:nvSpPr>
        <p:spPr>
          <a:xfrm rot="21438382">
            <a:off x="3429005" y="2596776"/>
            <a:ext cx="192743" cy="192743"/>
          </a:xfrm>
          <a:prstGeom prst="triangle">
            <a:avLst>
              <a:gd name="adj" fmla="val 100000"/>
            </a:avLst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ro-MD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xmlns="" id="{A5A9B2FA-B6B7-4C0E-8A8B-69E77DB47EC7}"/>
              </a:ext>
            </a:extLst>
          </p:cNvPr>
          <p:cNvSpPr/>
          <p:nvPr/>
        </p:nvSpPr>
        <p:spPr>
          <a:xfrm>
            <a:off x="7277759" y="1116763"/>
            <a:ext cx="192743" cy="192743"/>
          </a:xfrm>
          <a:prstGeom prst="triangle">
            <a:avLst>
              <a:gd name="adj" fmla="val 100000"/>
            </a:avLst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ro-MD"/>
          </a:p>
        </p:txBody>
      </p:sp>
      <p:pic>
        <p:nvPicPr>
          <p:cNvPr id="25" name="Рисунок 53" descr="logo.png">
            <a:extLst>
              <a:ext uri="{FF2B5EF4-FFF2-40B4-BE49-F238E27FC236}">
                <a16:creationId xmlns:a16="http://schemas.microsoft.com/office/drawing/2014/main" xmlns="" id="{C3AFBBE1-612A-4940-9625-85BCE8413B71}"/>
              </a:ext>
            </a:extLst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7739652" y="1147989"/>
            <a:ext cx="1267378" cy="59364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2604D81-09E5-4F4D-A93B-4455A458EB10}"/>
              </a:ext>
            </a:extLst>
          </p:cNvPr>
          <p:cNvSpPr/>
          <p:nvPr/>
        </p:nvSpPr>
        <p:spPr>
          <a:xfrm>
            <a:off x="7925391" y="887234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MD" sz="1800" dirty="0">
                <a:solidFill>
                  <a:schemeClr val="tx1"/>
                </a:solidFill>
                <a:latin typeface="+mj-lt"/>
              </a:rPr>
              <a:t>2017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D9BACBE-52DE-4955-A5F0-E4278909420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676798" y="2932103"/>
            <a:ext cx="2058245" cy="196298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5245" y="1200764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o-RO" dirty="0"/>
              <a:t>INM îmbunătățește sistemul de metrologie prin participarea și apartenența la organizații internaționale și regionale de metrologie.</a:t>
            </a:r>
            <a:endParaRPr lang="ru-RU" dirty="0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1386" y="121088"/>
            <a:ext cx="7704000" cy="572700"/>
          </a:xfrm>
        </p:spPr>
        <p:txBody>
          <a:bodyPr/>
          <a:lstStyle/>
          <a:p>
            <a:r>
              <a:rPr lang="ro-MD" dirty="0"/>
              <a:t>Recunoașterea Sistemului de Management al INM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286" y="889433"/>
            <a:ext cx="6297714" cy="4066384"/>
          </a:xfrm>
          <a:prstGeom prst="rect">
            <a:avLst/>
          </a:prstGeom>
        </p:spPr>
      </p:pic>
      <p:pic>
        <p:nvPicPr>
          <p:cNvPr id="7" name="Picture 22">
            <a:extLst>
              <a:ext uri="{FF2B5EF4-FFF2-40B4-BE49-F238E27FC236}">
                <a16:creationId xmlns:a16="http://schemas.microsoft.com/office/drawing/2014/main" xmlns="" id="{9FEA9848-97C6-4109-989E-76CE47332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961" y="1853424"/>
            <a:ext cx="2143125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562463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4">
            <a:extLst>
              <a:ext uri="{FF2B5EF4-FFF2-40B4-BE49-F238E27FC236}">
                <a16:creationId xmlns:a16="http://schemas.microsoft.com/office/drawing/2014/main" xmlns="" id="{9F040F46-2894-4857-811F-3D22C722D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326" y="169785"/>
            <a:ext cx="2187361" cy="593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7FAD651-3754-496F-AE74-375EC14914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061977">
            <a:off x="715503" y="1405593"/>
            <a:ext cx="2399990" cy="33853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6F393F0-5E36-43E7-B194-7CB8402A6E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30365">
            <a:off x="6308440" y="1405592"/>
            <a:ext cx="2399990" cy="33853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6D3704A-6228-4EBB-AF55-4569800403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13322">
            <a:off x="1805943" y="1031987"/>
            <a:ext cx="2385486" cy="3385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A8E8A27-B198-468E-A8D0-81849083AC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72115">
            <a:off x="3112165" y="754382"/>
            <a:ext cx="2399849" cy="3385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29CF993-7971-4301-9FD0-A66C3A31EB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3070" y="797309"/>
            <a:ext cx="2399990" cy="34037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3E828D9-3A8A-4030-81C3-496C3CA587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55614">
            <a:off x="5011316" y="879066"/>
            <a:ext cx="2422521" cy="338536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556172" y="230729"/>
            <a:ext cx="62231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MD" sz="2000" b="1" dirty="0"/>
              <a:t>Recunoașterea Sistemului de Management al INM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712952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Conectivitatea metrologică globală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200" y="1017726"/>
            <a:ext cx="4888050" cy="3993212"/>
          </a:xfrm>
          <a:prstGeom prst="rect">
            <a:avLst/>
          </a:prstGeom>
        </p:spPr>
      </p:pic>
      <p:pic>
        <p:nvPicPr>
          <p:cNvPr id="3" name="Imagine 2">
            <a:extLst>
              <a:ext uri="{FF2B5EF4-FFF2-40B4-BE49-F238E27FC236}">
                <a16:creationId xmlns:a16="http://schemas.microsoft.com/office/drawing/2014/main" xmlns="" id="{0DE8EC9B-D67D-4D0E-8DB4-EDBC3C1F97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112" y="1601266"/>
            <a:ext cx="2826132" cy="28261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05987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3D Metrology Workshop by Slidesgo">
  <a:themeElements>
    <a:clrScheme name="Simple Light">
      <a:dk1>
        <a:srgbClr val="172D67"/>
      </a:dk1>
      <a:lt1>
        <a:srgbClr val="F3F3F3"/>
      </a:lt1>
      <a:dk2>
        <a:srgbClr val="1849C7"/>
      </a:dk2>
      <a:lt2>
        <a:srgbClr val="2E73EA"/>
      </a:lt2>
      <a:accent1>
        <a:srgbClr val="21DDD2"/>
      </a:accent1>
      <a:accent2>
        <a:srgbClr val="DDDDE6"/>
      </a:accent2>
      <a:accent3>
        <a:srgbClr val="BCCADA"/>
      </a:accent3>
      <a:accent4>
        <a:srgbClr val="172D67"/>
      </a:accent4>
      <a:accent5>
        <a:srgbClr val="FFFFFF"/>
      </a:accent5>
      <a:accent6>
        <a:srgbClr val="FFFFFF"/>
      </a:accent6>
      <a:hlink>
        <a:srgbClr val="172D6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13569</TotalTime>
  <Words>1090</Words>
  <Application>Microsoft Office PowerPoint</Application>
  <PresentationFormat>Экран (16:9)</PresentationFormat>
  <Paragraphs>145</Paragraphs>
  <Slides>31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44" baseType="lpstr">
      <vt:lpstr>Arimo</vt:lpstr>
      <vt:lpstr>Calibri</vt:lpstr>
      <vt:lpstr>inherit</vt:lpstr>
      <vt:lpstr>Bebas Neue</vt:lpstr>
      <vt:lpstr>Space Grotesk Medium</vt:lpstr>
      <vt:lpstr>Times New Roman</vt:lpstr>
      <vt:lpstr>Open Sans</vt:lpstr>
      <vt:lpstr>Cambria</vt:lpstr>
      <vt:lpstr>Wingdings</vt:lpstr>
      <vt:lpstr>Georgia</vt:lpstr>
      <vt:lpstr>Arial</vt:lpstr>
      <vt:lpstr>Arial Unicode MS</vt:lpstr>
      <vt:lpstr>3D Metrology Workshop by Slidesgo</vt:lpstr>
      <vt:lpstr>Metrologie pentru încredere, progres și siguranță – INM și conectivitatea metrologică globală</vt:lpstr>
      <vt:lpstr>Ziua Mondială a Metrologiei 2025</vt:lpstr>
      <vt:lpstr>Презентация PowerPoint</vt:lpstr>
      <vt:lpstr>Презентация PowerPoint</vt:lpstr>
      <vt:lpstr>Презентация PowerPoint</vt:lpstr>
      <vt:lpstr>Презентация PowerPoint</vt:lpstr>
      <vt:lpstr>Recunoașterea Sistemului de Management al INM</vt:lpstr>
      <vt:lpstr>Презентация PowerPoint</vt:lpstr>
      <vt:lpstr>Conectivitatea metrologică globală</vt:lpstr>
      <vt:lpstr>Презентация PowerPoint</vt:lpstr>
      <vt:lpstr>Etaloanele naționale</vt:lpstr>
      <vt:lpstr>Презентация PowerPoint</vt:lpstr>
      <vt:lpstr>Laborator masă și volume mici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Organizational Structure of INM-MD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Colaborarea Institutului Național de Metrologie din R. Moldova în România</vt:lpstr>
      <vt:lpstr>Oportunitățile de colaborare  INM-MD și SUMA REI</vt:lpstr>
      <vt:lpstr>Презентация PowerPoint</vt:lpstr>
      <vt:lpstr>Презентация PowerPoint</vt:lpstr>
      <vt:lpstr> INM este pregătit să contribuie, alături de partenerii săi, la o lume în care măsurările înseamnă încredere, cooperare și progrese.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 – Evaluation of the Quality Management System of National Institute of Metrology  from Republic of Moldova</dc:title>
  <dc:creator>Corina</dc:creator>
  <cp:lastModifiedBy>Rezerva</cp:lastModifiedBy>
  <cp:revision>131</cp:revision>
  <dcterms:modified xsi:type="dcterms:W3CDTF">2025-06-16T20:12:49Z</dcterms:modified>
</cp:coreProperties>
</file>